
<file path=[Content_Types].xml><?xml version="1.0" encoding="utf-8"?>
<Types xmlns="http://schemas.openxmlformats.org/package/2006/content-types">
  <Default Extension="emf" ContentType="image/x-emf"/>
  <Default Extension="jpeg" ContentType="image/jpeg"/>
  <Default Extension="png" ContentType="image/png"/>
  <Default Extension="pptx" ContentType="application/vnd.openxmlformats-officedocument.presentationml.presentation"/>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72" r:id="rId4"/>
    <p:sldId id="270" r:id="rId5"/>
    <p:sldId id="257" r:id="rId6"/>
    <p:sldId id="268" r:id="rId7"/>
    <p:sldId id="267" r:id="rId8"/>
    <p:sldId id="273" r:id="rId9"/>
    <p:sldId id="274" r:id="rId10"/>
    <p:sldId id="260" r:id="rId11"/>
    <p:sldId id="276" r:id="rId12"/>
    <p:sldId id="271" r:id="rId13"/>
    <p:sldId id="269" r:id="rId14"/>
    <p:sldId id="277" r:id="rId15"/>
    <p:sldId id="278" r:id="rId16"/>
    <p:sldId id="279" r:id="rId17"/>
    <p:sldId id="258" r:id="rId18"/>
    <p:sldId id="262" r:id="rId19"/>
    <p:sldId id="26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A1CEA7-785B-461B-AB33-371618E9FB53}" v="17" dt="2024-02-29T11:55:52.1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02" autoAdjust="0"/>
    <p:restoredTop sz="94660"/>
  </p:normalViewPr>
  <p:slideViewPr>
    <p:cSldViewPr snapToGrid="0">
      <p:cViewPr>
        <p:scale>
          <a:sx n="75" d="100"/>
          <a:sy n="75" d="100"/>
        </p:scale>
        <p:origin x="43"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a Zorohov" userId="7c12c728-04d2-48d7-b26c-d11d5998922b" providerId="ADAL" clId="{7CA1CEA7-785B-461B-AB33-371618E9FB53}"/>
    <pc:docChg chg="undo redo custSel addSld delSld modSld sldOrd">
      <pc:chgData name="Dana Zorohov" userId="7c12c728-04d2-48d7-b26c-d11d5998922b" providerId="ADAL" clId="{7CA1CEA7-785B-461B-AB33-371618E9FB53}" dt="2024-02-29T11:55:52.195" v="776"/>
      <pc:docMkLst>
        <pc:docMk/>
      </pc:docMkLst>
      <pc:sldChg chg="modSp mod">
        <pc:chgData name="Dana Zorohov" userId="7c12c728-04d2-48d7-b26c-d11d5998922b" providerId="ADAL" clId="{7CA1CEA7-785B-461B-AB33-371618E9FB53}" dt="2024-02-27T16:04:29.467" v="332" actId="20577"/>
        <pc:sldMkLst>
          <pc:docMk/>
          <pc:sldMk cId="1487767347" sldId="257"/>
        </pc:sldMkLst>
        <pc:spChg chg="mod">
          <ac:chgData name="Dana Zorohov" userId="7c12c728-04d2-48d7-b26c-d11d5998922b" providerId="ADAL" clId="{7CA1CEA7-785B-461B-AB33-371618E9FB53}" dt="2024-02-27T16:04:29.467" v="332" actId="20577"/>
          <ac:spMkLst>
            <pc:docMk/>
            <pc:sldMk cId="1487767347" sldId="257"/>
            <ac:spMk id="3" creationId="{3C67FE11-2F3C-DD15-516D-8AA0C00BAA56}"/>
          </ac:spMkLst>
        </pc:spChg>
      </pc:sldChg>
      <pc:sldChg chg="addSp delSp modSp mod ord delAnim modAnim">
        <pc:chgData name="Dana Zorohov" userId="7c12c728-04d2-48d7-b26c-d11d5998922b" providerId="ADAL" clId="{7CA1CEA7-785B-461B-AB33-371618E9FB53}" dt="2024-02-29T11:55:52.195" v="776"/>
        <pc:sldMkLst>
          <pc:docMk/>
          <pc:sldMk cId="4208546500" sldId="258"/>
        </pc:sldMkLst>
        <pc:spChg chg="mod">
          <ac:chgData name="Dana Zorohov" userId="7c12c728-04d2-48d7-b26c-d11d5998922b" providerId="ADAL" clId="{7CA1CEA7-785B-461B-AB33-371618E9FB53}" dt="2024-02-27T16:44:07.423" v="672" actId="20577"/>
          <ac:spMkLst>
            <pc:docMk/>
            <pc:sldMk cId="4208546500" sldId="258"/>
            <ac:spMk id="2" creationId="{13F40629-60A1-E773-09F4-749459710409}"/>
          </ac:spMkLst>
        </pc:spChg>
        <pc:spChg chg="del mod">
          <ac:chgData name="Dana Zorohov" userId="7c12c728-04d2-48d7-b26c-d11d5998922b" providerId="ADAL" clId="{7CA1CEA7-785B-461B-AB33-371618E9FB53}" dt="2024-02-27T16:44:12.369" v="675" actId="478"/>
          <ac:spMkLst>
            <pc:docMk/>
            <pc:sldMk cId="4208546500" sldId="258"/>
            <ac:spMk id="5" creationId="{E9A0ED71-A2B2-09EE-D767-C8452432E4A0}"/>
          </ac:spMkLst>
        </pc:spChg>
        <pc:spChg chg="del">
          <ac:chgData name="Dana Zorohov" userId="7c12c728-04d2-48d7-b26c-d11d5998922b" providerId="ADAL" clId="{7CA1CEA7-785B-461B-AB33-371618E9FB53}" dt="2024-02-27T16:44:19.393" v="678" actId="478"/>
          <ac:spMkLst>
            <pc:docMk/>
            <pc:sldMk cId="4208546500" sldId="258"/>
            <ac:spMk id="3078" creationId="{A8767617-DE39-EE5C-7BD1-212EACB240BD}"/>
          </ac:spMkLst>
        </pc:spChg>
        <pc:graphicFrameChg chg="add mod">
          <ac:chgData name="Dana Zorohov" userId="7c12c728-04d2-48d7-b26c-d11d5998922b" providerId="ADAL" clId="{7CA1CEA7-785B-461B-AB33-371618E9FB53}" dt="2024-02-29T11:55:52.195" v="776"/>
          <ac:graphicFrameMkLst>
            <pc:docMk/>
            <pc:sldMk cId="4208546500" sldId="258"/>
            <ac:graphicFrameMk id="3" creationId="{D75149D7-96E9-4CE3-7486-14575A52F9C4}"/>
          </ac:graphicFrameMkLst>
        </pc:graphicFrameChg>
        <pc:picChg chg="add del mod">
          <ac:chgData name="Dana Zorohov" userId="7c12c728-04d2-48d7-b26c-d11d5998922b" providerId="ADAL" clId="{7CA1CEA7-785B-461B-AB33-371618E9FB53}" dt="2024-02-29T11:44:47.670" v="765" actId="478"/>
          <ac:picMkLst>
            <pc:docMk/>
            <pc:sldMk cId="4208546500" sldId="258"/>
            <ac:picMk id="3" creationId="{194F1006-DB8E-C264-5038-A60E6A36EC57}"/>
          </ac:picMkLst>
        </pc:picChg>
        <pc:picChg chg="add del">
          <ac:chgData name="Dana Zorohov" userId="7c12c728-04d2-48d7-b26c-d11d5998922b" providerId="ADAL" clId="{7CA1CEA7-785B-461B-AB33-371618E9FB53}" dt="2024-02-27T16:44:15.655" v="677" actId="478"/>
          <ac:picMkLst>
            <pc:docMk/>
            <pc:sldMk cId="4208546500" sldId="258"/>
            <ac:picMk id="3074" creationId="{74600E05-C7E1-4792-2D9E-62C1A7AC026B}"/>
          </ac:picMkLst>
        </pc:picChg>
      </pc:sldChg>
      <pc:sldChg chg="del ord">
        <pc:chgData name="Dana Zorohov" userId="7c12c728-04d2-48d7-b26c-d11d5998922b" providerId="ADAL" clId="{7CA1CEA7-785B-461B-AB33-371618E9FB53}" dt="2024-02-29T09:36:45.783" v="746" actId="2696"/>
        <pc:sldMkLst>
          <pc:docMk/>
          <pc:sldMk cId="460938619" sldId="259"/>
        </pc:sldMkLst>
      </pc:sldChg>
      <pc:sldChg chg="modSp mod">
        <pc:chgData name="Dana Zorohov" userId="7c12c728-04d2-48d7-b26c-d11d5998922b" providerId="ADAL" clId="{7CA1CEA7-785B-461B-AB33-371618E9FB53}" dt="2024-02-27T14:47:58.836" v="286"/>
        <pc:sldMkLst>
          <pc:docMk/>
          <pc:sldMk cId="1875232906" sldId="260"/>
        </pc:sldMkLst>
        <pc:spChg chg="mod">
          <ac:chgData name="Dana Zorohov" userId="7c12c728-04d2-48d7-b26c-d11d5998922b" providerId="ADAL" clId="{7CA1CEA7-785B-461B-AB33-371618E9FB53}" dt="2024-02-27T14:47:58.836" v="286"/>
          <ac:spMkLst>
            <pc:docMk/>
            <pc:sldMk cId="1875232906" sldId="260"/>
            <ac:spMk id="6150" creationId="{5938CEC5-E0B0-3698-349E-E68DBB032353}"/>
          </ac:spMkLst>
        </pc:spChg>
      </pc:sldChg>
      <pc:sldChg chg="addSp delSp modSp del mod ord">
        <pc:chgData name="Dana Zorohov" userId="7c12c728-04d2-48d7-b26c-d11d5998922b" providerId="ADAL" clId="{7CA1CEA7-785B-461B-AB33-371618E9FB53}" dt="2024-02-29T09:27:34.603" v="687" actId="2696"/>
        <pc:sldMkLst>
          <pc:docMk/>
          <pc:sldMk cId="2096944395" sldId="264"/>
        </pc:sldMkLst>
        <pc:spChg chg="mod">
          <ac:chgData name="Dana Zorohov" userId="7c12c728-04d2-48d7-b26c-d11d5998922b" providerId="ADAL" clId="{7CA1CEA7-785B-461B-AB33-371618E9FB53}" dt="2024-02-27T15:59:36.825" v="297" actId="26606"/>
          <ac:spMkLst>
            <pc:docMk/>
            <pc:sldMk cId="2096944395" sldId="264"/>
            <ac:spMk id="2" creationId="{AAF33D90-7076-128F-CD49-52F5FE3F0494}"/>
          </ac:spMkLst>
        </pc:spChg>
        <pc:spChg chg="del mod">
          <ac:chgData name="Dana Zorohov" userId="7c12c728-04d2-48d7-b26c-d11d5998922b" providerId="ADAL" clId="{7CA1CEA7-785B-461B-AB33-371618E9FB53}" dt="2024-02-29T09:26:56.933" v="683" actId="478"/>
          <ac:spMkLst>
            <pc:docMk/>
            <pc:sldMk cId="2096944395" sldId="264"/>
            <ac:spMk id="3" creationId="{75AF722D-DC8C-319F-975A-1F9BF5D3F439}"/>
          </ac:spMkLst>
        </pc:spChg>
        <pc:spChg chg="del">
          <ac:chgData name="Dana Zorohov" userId="7c12c728-04d2-48d7-b26c-d11d5998922b" providerId="ADAL" clId="{7CA1CEA7-785B-461B-AB33-371618E9FB53}" dt="2024-02-27T15:59:36.825" v="297" actId="26606"/>
          <ac:spMkLst>
            <pc:docMk/>
            <pc:sldMk cId="2096944395" sldId="264"/>
            <ac:spMk id="15" creationId="{216322C2-3CF0-4D33-BF90-3F384CF6D232}"/>
          </ac:spMkLst>
        </pc:spChg>
        <pc:spChg chg="del">
          <ac:chgData name="Dana Zorohov" userId="7c12c728-04d2-48d7-b26c-d11d5998922b" providerId="ADAL" clId="{7CA1CEA7-785B-461B-AB33-371618E9FB53}" dt="2024-02-27T15:59:36.825" v="297" actId="26606"/>
          <ac:spMkLst>
            <pc:docMk/>
            <pc:sldMk cId="2096944395" sldId="264"/>
            <ac:spMk id="16" creationId="{5C9B446A-6343-4E56-90BA-061E4DDF0FFB}"/>
          </ac:spMkLst>
        </pc:spChg>
        <pc:spChg chg="del">
          <ac:chgData name="Dana Zorohov" userId="7c12c728-04d2-48d7-b26c-d11d5998922b" providerId="ADAL" clId="{7CA1CEA7-785B-461B-AB33-371618E9FB53}" dt="2024-02-27T15:59:36.825" v="297" actId="26606"/>
          <ac:spMkLst>
            <pc:docMk/>
            <pc:sldMk cId="2096944395" sldId="264"/>
            <ac:spMk id="17" creationId="{55D4142C-5077-457F-A6AD-3FECFDB39685}"/>
          </ac:spMkLst>
        </pc:spChg>
        <pc:spChg chg="del">
          <ac:chgData name="Dana Zorohov" userId="7c12c728-04d2-48d7-b26c-d11d5998922b" providerId="ADAL" clId="{7CA1CEA7-785B-461B-AB33-371618E9FB53}" dt="2024-02-27T15:59:36.825" v="297" actId="26606"/>
          <ac:spMkLst>
            <pc:docMk/>
            <pc:sldMk cId="2096944395" sldId="264"/>
            <ac:spMk id="18" creationId="{3EC72A1B-03D3-499C-B4BF-AC68EEC22B10}"/>
          </ac:spMkLst>
        </pc:spChg>
        <pc:spChg chg="del">
          <ac:chgData name="Dana Zorohov" userId="7c12c728-04d2-48d7-b26c-d11d5998922b" providerId="ADAL" clId="{7CA1CEA7-785B-461B-AB33-371618E9FB53}" dt="2024-02-27T15:59:36.825" v="297" actId="26606"/>
          <ac:spMkLst>
            <pc:docMk/>
            <pc:sldMk cId="2096944395" sldId="264"/>
            <ac:spMk id="19" creationId="{7A5F0580-5EE9-419F-96EE-B6529EF6E7D0}"/>
          </ac:spMkLst>
        </pc:spChg>
        <pc:spChg chg="add">
          <ac:chgData name="Dana Zorohov" userId="7c12c728-04d2-48d7-b26c-d11d5998922b" providerId="ADAL" clId="{7CA1CEA7-785B-461B-AB33-371618E9FB53}" dt="2024-02-27T15:59:36.825" v="297" actId="26606"/>
          <ac:spMkLst>
            <pc:docMk/>
            <pc:sldMk cId="2096944395" sldId="264"/>
            <ac:spMk id="24" creationId="{B95B9BA8-1D69-4796-85F5-B6D0BD52354B}"/>
          </ac:spMkLst>
        </pc:spChg>
        <pc:picChg chg="add mod">
          <ac:chgData name="Dana Zorohov" userId="7c12c728-04d2-48d7-b26c-d11d5998922b" providerId="ADAL" clId="{7CA1CEA7-785B-461B-AB33-371618E9FB53}" dt="2024-02-29T09:27:02.734" v="686" actId="1076"/>
          <ac:picMkLst>
            <pc:docMk/>
            <pc:sldMk cId="2096944395" sldId="264"/>
            <ac:picMk id="5" creationId="{8B56791F-E765-E867-759A-ACF51068D71D}"/>
          </ac:picMkLst>
        </pc:picChg>
        <pc:picChg chg="add del mod">
          <ac:chgData name="Dana Zorohov" userId="7c12c728-04d2-48d7-b26c-d11d5998922b" providerId="ADAL" clId="{7CA1CEA7-785B-461B-AB33-371618E9FB53}" dt="2024-02-29T09:26:50.790" v="680" actId="478"/>
          <ac:picMkLst>
            <pc:docMk/>
            <pc:sldMk cId="2096944395" sldId="264"/>
            <ac:picMk id="6" creationId="{8F12AC1E-36D3-78BE-CA8D-E58285CE2342}"/>
          </ac:picMkLst>
        </pc:picChg>
      </pc:sldChg>
      <pc:sldChg chg="addSp modSp mod">
        <pc:chgData name="Dana Zorohov" userId="7c12c728-04d2-48d7-b26c-d11d5998922b" providerId="ADAL" clId="{7CA1CEA7-785B-461B-AB33-371618E9FB53}" dt="2024-02-27T16:08:15.333" v="357" actId="1076"/>
        <pc:sldMkLst>
          <pc:docMk/>
          <pc:sldMk cId="117045817" sldId="267"/>
        </pc:sldMkLst>
        <pc:spChg chg="mod">
          <ac:chgData name="Dana Zorohov" userId="7c12c728-04d2-48d7-b26c-d11d5998922b" providerId="ADAL" clId="{7CA1CEA7-785B-461B-AB33-371618E9FB53}" dt="2024-02-27T16:07:53.572" v="351"/>
          <ac:spMkLst>
            <pc:docMk/>
            <pc:sldMk cId="117045817" sldId="267"/>
            <ac:spMk id="2" creationId="{3B37F9EC-CEB5-F920-7718-52533A4A7826}"/>
          </ac:spMkLst>
        </pc:spChg>
        <pc:picChg chg="add mod">
          <ac:chgData name="Dana Zorohov" userId="7c12c728-04d2-48d7-b26c-d11d5998922b" providerId="ADAL" clId="{7CA1CEA7-785B-461B-AB33-371618E9FB53}" dt="2024-02-27T16:08:15.333" v="357" actId="1076"/>
          <ac:picMkLst>
            <pc:docMk/>
            <pc:sldMk cId="117045817" sldId="267"/>
            <ac:picMk id="6" creationId="{9BF7C389-E3E4-795D-814E-A79F071AAC31}"/>
          </ac:picMkLst>
        </pc:picChg>
      </pc:sldChg>
      <pc:sldChg chg="addSp delSp modSp mod">
        <pc:chgData name="Dana Zorohov" userId="7c12c728-04d2-48d7-b26c-d11d5998922b" providerId="ADAL" clId="{7CA1CEA7-785B-461B-AB33-371618E9FB53}" dt="2024-02-27T16:06:59.755" v="349" actId="1076"/>
        <pc:sldMkLst>
          <pc:docMk/>
          <pc:sldMk cId="1528066737" sldId="268"/>
        </pc:sldMkLst>
        <pc:spChg chg="mod">
          <ac:chgData name="Dana Zorohov" userId="7c12c728-04d2-48d7-b26c-d11d5998922b" providerId="ADAL" clId="{7CA1CEA7-785B-461B-AB33-371618E9FB53}" dt="2024-02-27T16:06:27.992" v="341" actId="20577"/>
          <ac:spMkLst>
            <pc:docMk/>
            <pc:sldMk cId="1528066737" sldId="268"/>
            <ac:spMk id="2" creationId="{D5EB98AC-0EDC-F427-62F7-A64A21E9E460}"/>
          </ac:spMkLst>
        </pc:spChg>
        <pc:spChg chg="del">
          <ac:chgData name="Dana Zorohov" userId="7c12c728-04d2-48d7-b26c-d11d5998922b" providerId="ADAL" clId="{7CA1CEA7-785B-461B-AB33-371618E9FB53}" dt="2024-02-27T16:06:35.134" v="342" actId="21"/>
          <ac:spMkLst>
            <pc:docMk/>
            <pc:sldMk cId="1528066737" sldId="268"/>
            <ac:spMk id="7" creationId="{45E6EEC9-1EE7-80C7-404D-0A47362595A0}"/>
          </ac:spMkLst>
        </pc:spChg>
        <pc:spChg chg="del">
          <ac:chgData name="Dana Zorohov" userId="7c12c728-04d2-48d7-b26c-d11d5998922b" providerId="ADAL" clId="{7CA1CEA7-785B-461B-AB33-371618E9FB53}" dt="2024-02-27T16:06:38.963" v="343" actId="478"/>
          <ac:spMkLst>
            <pc:docMk/>
            <pc:sldMk cId="1528066737" sldId="268"/>
            <ac:spMk id="9" creationId="{6C5800EB-BCE0-A237-A4FE-E394FDF678A2}"/>
          </ac:spMkLst>
        </pc:spChg>
        <pc:picChg chg="add mod">
          <ac:chgData name="Dana Zorohov" userId="7c12c728-04d2-48d7-b26c-d11d5998922b" providerId="ADAL" clId="{7CA1CEA7-785B-461B-AB33-371618E9FB53}" dt="2024-02-27T16:06:59.755" v="349" actId="1076"/>
          <ac:picMkLst>
            <pc:docMk/>
            <pc:sldMk cId="1528066737" sldId="268"/>
            <ac:picMk id="8" creationId="{013BB66F-2BF1-9BCB-76C5-7458F4E2B6D4}"/>
          </ac:picMkLst>
        </pc:picChg>
      </pc:sldChg>
      <pc:sldChg chg="addSp delSp modSp mod">
        <pc:chgData name="Dana Zorohov" userId="7c12c728-04d2-48d7-b26c-d11d5998922b" providerId="ADAL" clId="{7CA1CEA7-785B-461B-AB33-371618E9FB53}" dt="2024-02-29T09:34:33.477" v="729" actId="20577"/>
        <pc:sldMkLst>
          <pc:docMk/>
          <pc:sldMk cId="3832795655" sldId="269"/>
        </pc:sldMkLst>
        <pc:spChg chg="add mod">
          <ac:chgData name="Dana Zorohov" userId="7c12c728-04d2-48d7-b26c-d11d5998922b" providerId="ADAL" clId="{7CA1CEA7-785B-461B-AB33-371618E9FB53}" dt="2024-02-29T09:34:33.477" v="729" actId="20577"/>
          <ac:spMkLst>
            <pc:docMk/>
            <pc:sldMk cId="3832795655" sldId="269"/>
            <ac:spMk id="3" creationId="{DDCA6BE4-AA5D-4BDB-2CD4-1A80DFA1BD80}"/>
          </ac:spMkLst>
        </pc:spChg>
        <pc:spChg chg="del">
          <ac:chgData name="Dana Zorohov" userId="7c12c728-04d2-48d7-b26c-d11d5998922b" providerId="ADAL" clId="{7CA1CEA7-785B-461B-AB33-371618E9FB53}" dt="2024-02-29T09:32:45.071" v="715" actId="21"/>
          <ac:spMkLst>
            <pc:docMk/>
            <pc:sldMk cId="3832795655" sldId="269"/>
            <ac:spMk id="10" creationId="{6D65A048-92F7-A6EC-F51C-2BC0E870905D}"/>
          </ac:spMkLst>
        </pc:spChg>
      </pc:sldChg>
      <pc:sldChg chg="addSp delSp modSp new mod setBg">
        <pc:chgData name="Dana Zorohov" userId="7c12c728-04d2-48d7-b26c-d11d5998922b" providerId="ADAL" clId="{7CA1CEA7-785B-461B-AB33-371618E9FB53}" dt="2024-02-27T15:56:34.581" v="290" actId="27614"/>
        <pc:sldMkLst>
          <pc:docMk/>
          <pc:sldMk cId="2967276361" sldId="270"/>
        </pc:sldMkLst>
        <pc:spChg chg="mod">
          <ac:chgData name="Dana Zorohov" userId="7c12c728-04d2-48d7-b26c-d11d5998922b" providerId="ADAL" clId="{7CA1CEA7-785B-461B-AB33-371618E9FB53}" dt="2024-02-27T15:56:24.522" v="289" actId="26606"/>
          <ac:spMkLst>
            <pc:docMk/>
            <pc:sldMk cId="2967276361" sldId="270"/>
            <ac:spMk id="2" creationId="{C4D056BD-903B-FCF1-7F53-7B91C9C613BE}"/>
          </ac:spMkLst>
        </pc:spChg>
        <pc:spChg chg="mod">
          <ac:chgData name="Dana Zorohov" userId="7c12c728-04d2-48d7-b26c-d11d5998922b" providerId="ADAL" clId="{7CA1CEA7-785B-461B-AB33-371618E9FB53}" dt="2024-02-27T15:56:24.522" v="289" actId="26606"/>
          <ac:spMkLst>
            <pc:docMk/>
            <pc:sldMk cId="2967276361" sldId="270"/>
            <ac:spMk id="3" creationId="{C1B626AE-4055-42E3-5310-E29A8BC9130F}"/>
          </ac:spMkLst>
        </pc:spChg>
        <pc:spChg chg="add del">
          <ac:chgData name="Dana Zorohov" userId="7c12c728-04d2-48d7-b26c-d11d5998922b" providerId="ADAL" clId="{7CA1CEA7-785B-461B-AB33-371618E9FB53}" dt="2024-02-27T14:28:30.979" v="78" actId="26606"/>
          <ac:spMkLst>
            <pc:docMk/>
            <pc:sldMk cId="2967276361" sldId="270"/>
            <ac:spMk id="9" creationId="{03AF1C04-3FEF-41BD-BB84-2F263765BEBC}"/>
          </ac:spMkLst>
        </pc:spChg>
        <pc:spChg chg="add del">
          <ac:chgData name="Dana Zorohov" userId="7c12c728-04d2-48d7-b26c-d11d5998922b" providerId="ADAL" clId="{7CA1CEA7-785B-461B-AB33-371618E9FB53}" dt="2024-02-27T14:35:36.929" v="226" actId="26606"/>
          <ac:spMkLst>
            <pc:docMk/>
            <pc:sldMk cId="2967276361" sldId="270"/>
            <ac:spMk id="31" creationId="{03AF1C04-3FEF-41BD-BB84-2F263765BEBC}"/>
          </ac:spMkLst>
        </pc:spChg>
        <pc:spChg chg="add del">
          <ac:chgData name="Dana Zorohov" userId="7c12c728-04d2-48d7-b26c-d11d5998922b" providerId="ADAL" clId="{7CA1CEA7-785B-461B-AB33-371618E9FB53}" dt="2024-02-27T15:56:24.522" v="289" actId="26606"/>
          <ac:spMkLst>
            <pc:docMk/>
            <pc:sldMk cId="2967276361" sldId="270"/>
            <ac:spMk id="53" creationId="{C0A1ED06-4733-4020-9C60-81D4D801408D}"/>
          </ac:spMkLst>
        </pc:spChg>
        <pc:spChg chg="add del">
          <ac:chgData name="Dana Zorohov" userId="7c12c728-04d2-48d7-b26c-d11d5998922b" providerId="ADAL" clId="{7CA1CEA7-785B-461B-AB33-371618E9FB53}" dt="2024-02-27T15:56:24.522" v="289" actId="26606"/>
          <ac:spMkLst>
            <pc:docMk/>
            <pc:sldMk cId="2967276361" sldId="270"/>
            <ac:spMk id="55" creationId="{B0CA3509-3AF9-45FE-93ED-57BB5D5E8E07}"/>
          </ac:spMkLst>
        </pc:spChg>
        <pc:grpChg chg="add del">
          <ac:chgData name="Dana Zorohov" userId="7c12c728-04d2-48d7-b26c-d11d5998922b" providerId="ADAL" clId="{7CA1CEA7-785B-461B-AB33-371618E9FB53}" dt="2024-02-27T14:28:30.979" v="78" actId="26606"/>
          <ac:grpSpMkLst>
            <pc:docMk/>
            <pc:sldMk cId="2967276361" sldId="270"/>
            <ac:grpSpMk id="11" creationId="{2DD5E267-EB6F-47DF-ABEF-2C1BED44DAC6}"/>
          </ac:grpSpMkLst>
        </pc:grpChg>
        <pc:grpChg chg="add del">
          <ac:chgData name="Dana Zorohov" userId="7c12c728-04d2-48d7-b26c-d11d5998922b" providerId="ADAL" clId="{7CA1CEA7-785B-461B-AB33-371618E9FB53}" dt="2024-02-27T14:28:30.979" v="78" actId="26606"/>
          <ac:grpSpMkLst>
            <pc:docMk/>
            <pc:sldMk cId="2967276361" sldId="270"/>
            <ac:grpSpMk id="15" creationId="{66828D02-A05D-412B-9F20-B68E970B9FC2}"/>
          </ac:grpSpMkLst>
        </pc:grpChg>
        <pc:grpChg chg="add del">
          <ac:chgData name="Dana Zorohov" userId="7c12c728-04d2-48d7-b26c-d11d5998922b" providerId="ADAL" clId="{7CA1CEA7-785B-461B-AB33-371618E9FB53}" dt="2024-02-27T14:28:30.979" v="78" actId="26606"/>
          <ac:grpSpMkLst>
            <pc:docMk/>
            <pc:sldMk cId="2967276361" sldId="270"/>
            <ac:grpSpMk id="19" creationId="{E27AF472-EAE3-4572-AB69-B92BD10DBC6D}"/>
          </ac:grpSpMkLst>
        </pc:grpChg>
        <pc:grpChg chg="add del">
          <ac:chgData name="Dana Zorohov" userId="7c12c728-04d2-48d7-b26c-d11d5998922b" providerId="ADAL" clId="{7CA1CEA7-785B-461B-AB33-371618E9FB53}" dt="2024-02-27T14:35:36.929" v="226" actId="26606"/>
          <ac:grpSpMkLst>
            <pc:docMk/>
            <pc:sldMk cId="2967276361" sldId="270"/>
            <ac:grpSpMk id="33" creationId="{2DD5E267-EB6F-47DF-ABEF-2C1BED44DAC6}"/>
          </ac:grpSpMkLst>
        </pc:grpChg>
        <pc:grpChg chg="add del">
          <ac:chgData name="Dana Zorohov" userId="7c12c728-04d2-48d7-b26c-d11d5998922b" providerId="ADAL" clId="{7CA1CEA7-785B-461B-AB33-371618E9FB53}" dt="2024-02-27T14:35:36.929" v="226" actId="26606"/>
          <ac:grpSpMkLst>
            <pc:docMk/>
            <pc:sldMk cId="2967276361" sldId="270"/>
            <ac:grpSpMk id="37" creationId="{66828D02-A05D-412B-9F20-B68E970B9FC2}"/>
          </ac:grpSpMkLst>
        </pc:grpChg>
        <pc:grpChg chg="add del">
          <ac:chgData name="Dana Zorohov" userId="7c12c728-04d2-48d7-b26c-d11d5998922b" providerId="ADAL" clId="{7CA1CEA7-785B-461B-AB33-371618E9FB53}" dt="2024-02-27T14:35:36.929" v="226" actId="26606"/>
          <ac:grpSpMkLst>
            <pc:docMk/>
            <pc:sldMk cId="2967276361" sldId="270"/>
            <ac:grpSpMk id="41" creationId="{E27AF472-EAE3-4572-AB69-B92BD10DBC6D}"/>
          </ac:grpSpMkLst>
        </pc:grpChg>
        <pc:picChg chg="add mod ord">
          <ac:chgData name="Dana Zorohov" userId="7c12c728-04d2-48d7-b26c-d11d5998922b" providerId="ADAL" clId="{7CA1CEA7-785B-461B-AB33-371618E9FB53}" dt="2024-02-27T15:56:34.581" v="290" actId="27614"/>
          <ac:picMkLst>
            <pc:docMk/>
            <pc:sldMk cId="2967276361" sldId="270"/>
            <ac:picMk id="4" creationId="{43B43010-87C5-6386-AEC0-B8233D95B6B7}"/>
          </ac:picMkLst>
        </pc:picChg>
      </pc:sldChg>
      <pc:sldChg chg="addSp delSp modSp add mod ord">
        <pc:chgData name="Dana Zorohov" userId="7c12c728-04d2-48d7-b26c-d11d5998922b" providerId="ADAL" clId="{7CA1CEA7-785B-461B-AB33-371618E9FB53}" dt="2024-02-29T09:36:21.486" v="743" actId="1076"/>
        <pc:sldMkLst>
          <pc:docMk/>
          <pc:sldMk cId="1799992981" sldId="271"/>
        </pc:sldMkLst>
        <pc:spChg chg="mod">
          <ac:chgData name="Dana Zorohov" userId="7c12c728-04d2-48d7-b26c-d11d5998922b" providerId="ADAL" clId="{7CA1CEA7-785B-461B-AB33-371618E9FB53}" dt="2024-02-27T16:00:40.157" v="301"/>
          <ac:spMkLst>
            <pc:docMk/>
            <pc:sldMk cId="1799992981" sldId="271"/>
            <ac:spMk id="2" creationId="{AAF33D90-7076-128F-CD49-52F5FE3F0494}"/>
          </ac:spMkLst>
        </pc:spChg>
        <pc:spChg chg="mod">
          <ac:chgData name="Dana Zorohov" userId="7c12c728-04d2-48d7-b26c-d11d5998922b" providerId="ADAL" clId="{7CA1CEA7-785B-461B-AB33-371618E9FB53}" dt="2024-02-29T09:28:57.462" v="700" actId="20577"/>
          <ac:spMkLst>
            <pc:docMk/>
            <pc:sldMk cId="1799992981" sldId="271"/>
            <ac:spMk id="3" creationId="{75AF722D-DC8C-319F-975A-1F9BF5D3F439}"/>
          </ac:spMkLst>
        </pc:spChg>
        <pc:picChg chg="add del mod">
          <ac:chgData name="Dana Zorohov" userId="7c12c728-04d2-48d7-b26c-d11d5998922b" providerId="ADAL" clId="{7CA1CEA7-785B-461B-AB33-371618E9FB53}" dt="2024-02-29T09:36:14.725" v="737" actId="478"/>
          <ac:picMkLst>
            <pc:docMk/>
            <pc:sldMk cId="1799992981" sldId="271"/>
            <ac:picMk id="5" creationId="{362F5A41-E83D-8A0C-B9B6-FF33878BDEF9}"/>
          </ac:picMkLst>
        </pc:picChg>
        <pc:picChg chg="del">
          <ac:chgData name="Dana Zorohov" userId="7c12c728-04d2-48d7-b26c-d11d5998922b" providerId="ADAL" clId="{7CA1CEA7-785B-461B-AB33-371618E9FB53}" dt="2024-02-27T16:00:53.189" v="306" actId="478"/>
          <ac:picMkLst>
            <pc:docMk/>
            <pc:sldMk cId="1799992981" sldId="271"/>
            <ac:picMk id="6" creationId="{8F12AC1E-36D3-78BE-CA8D-E58285CE2342}"/>
          </ac:picMkLst>
        </pc:picChg>
        <pc:picChg chg="add mod">
          <ac:chgData name="Dana Zorohov" userId="7c12c728-04d2-48d7-b26c-d11d5998922b" providerId="ADAL" clId="{7CA1CEA7-785B-461B-AB33-371618E9FB53}" dt="2024-02-29T09:36:21.486" v="743" actId="1076"/>
          <ac:picMkLst>
            <pc:docMk/>
            <pc:sldMk cId="1799992981" sldId="271"/>
            <ac:picMk id="6" creationId="{A5326A89-E2E1-D489-CC0A-4F0BB60D73F7}"/>
          </ac:picMkLst>
        </pc:picChg>
      </pc:sldChg>
      <pc:sldChg chg="modSp add del mod">
        <pc:chgData name="Dana Zorohov" userId="7c12c728-04d2-48d7-b26c-d11d5998922b" providerId="ADAL" clId="{7CA1CEA7-785B-461B-AB33-371618E9FB53}" dt="2024-02-27T14:40:09.093" v="280" actId="2696"/>
        <pc:sldMkLst>
          <pc:docMk/>
          <pc:sldMk cId="4100761331" sldId="271"/>
        </pc:sldMkLst>
        <pc:spChg chg="mod">
          <ac:chgData name="Dana Zorohov" userId="7c12c728-04d2-48d7-b26c-d11d5998922b" providerId="ADAL" clId="{7CA1CEA7-785B-461B-AB33-371618E9FB53}" dt="2024-02-27T14:29:45.035" v="94" actId="1076"/>
          <ac:spMkLst>
            <pc:docMk/>
            <pc:sldMk cId="4100761331" sldId="271"/>
            <ac:spMk id="2" creationId="{C4D056BD-903B-FCF1-7F53-7B91C9C613BE}"/>
          </ac:spMkLst>
        </pc:spChg>
        <pc:spChg chg="mod">
          <ac:chgData name="Dana Zorohov" userId="7c12c728-04d2-48d7-b26c-d11d5998922b" providerId="ADAL" clId="{7CA1CEA7-785B-461B-AB33-371618E9FB53}" dt="2024-02-27T14:31:48.587" v="165" actId="20577"/>
          <ac:spMkLst>
            <pc:docMk/>
            <pc:sldMk cId="4100761331" sldId="271"/>
            <ac:spMk id="3" creationId="{C1B626AE-4055-42E3-5310-E29A8BC9130F}"/>
          </ac:spMkLst>
        </pc:spChg>
      </pc:sldChg>
      <pc:sldChg chg="addSp delSp modSp new mod">
        <pc:chgData name="Dana Zorohov" userId="7c12c728-04d2-48d7-b26c-d11d5998922b" providerId="ADAL" clId="{7CA1CEA7-785B-461B-AB33-371618E9FB53}" dt="2024-02-27T16:05:19.635" v="339" actId="1076"/>
        <pc:sldMkLst>
          <pc:docMk/>
          <pc:sldMk cId="870079076" sldId="272"/>
        </pc:sldMkLst>
        <pc:spChg chg="del">
          <ac:chgData name="Dana Zorohov" userId="7c12c728-04d2-48d7-b26c-d11d5998922b" providerId="ADAL" clId="{7CA1CEA7-785B-461B-AB33-371618E9FB53}" dt="2024-02-27T16:05:03.301" v="335" actId="478"/>
          <ac:spMkLst>
            <pc:docMk/>
            <pc:sldMk cId="870079076" sldId="272"/>
            <ac:spMk id="2" creationId="{44B3A7FD-BC44-A76C-E544-1EF747C5E078}"/>
          </ac:spMkLst>
        </pc:spChg>
        <pc:spChg chg="del">
          <ac:chgData name="Dana Zorohov" userId="7c12c728-04d2-48d7-b26c-d11d5998922b" providerId="ADAL" clId="{7CA1CEA7-785B-461B-AB33-371618E9FB53}" dt="2024-02-27T16:05:01.075" v="334" actId="478"/>
          <ac:spMkLst>
            <pc:docMk/>
            <pc:sldMk cId="870079076" sldId="272"/>
            <ac:spMk id="3" creationId="{187BE48A-8890-C9CA-5DF5-19B421ACBD29}"/>
          </ac:spMkLst>
        </pc:spChg>
        <pc:picChg chg="add mod">
          <ac:chgData name="Dana Zorohov" userId="7c12c728-04d2-48d7-b26c-d11d5998922b" providerId="ADAL" clId="{7CA1CEA7-785B-461B-AB33-371618E9FB53}" dt="2024-02-27T16:05:07.424" v="337" actId="1076"/>
          <ac:picMkLst>
            <pc:docMk/>
            <pc:sldMk cId="870079076" sldId="272"/>
            <ac:picMk id="5" creationId="{F6FB23AE-B85A-C5A1-54AE-AAC385A916DA}"/>
          </ac:picMkLst>
        </pc:picChg>
        <pc:picChg chg="add mod">
          <ac:chgData name="Dana Zorohov" userId="7c12c728-04d2-48d7-b26c-d11d5998922b" providerId="ADAL" clId="{7CA1CEA7-785B-461B-AB33-371618E9FB53}" dt="2024-02-27T16:05:19.635" v="339" actId="1076"/>
          <ac:picMkLst>
            <pc:docMk/>
            <pc:sldMk cId="870079076" sldId="272"/>
            <ac:picMk id="7" creationId="{A9DCDE1D-CC86-0F83-98AF-0132DBE878FB}"/>
          </ac:picMkLst>
        </pc:picChg>
      </pc:sldChg>
      <pc:sldChg chg="addSp delSp modSp add mod">
        <pc:chgData name="Dana Zorohov" userId="7c12c728-04d2-48d7-b26c-d11d5998922b" providerId="ADAL" clId="{7CA1CEA7-785B-461B-AB33-371618E9FB53}" dt="2024-02-27T16:08:55.528" v="367" actId="1076"/>
        <pc:sldMkLst>
          <pc:docMk/>
          <pc:sldMk cId="2494353779" sldId="273"/>
        </pc:sldMkLst>
        <pc:spChg chg="mod">
          <ac:chgData name="Dana Zorohov" userId="7c12c728-04d2-48d7-b26c-d11d5998922b" providerId="ADAL" clId="{7CA1CEA7-785B-461B-AB33-371618E9FB53}" dt="2024-02-27T16:08:32.524" v="361"/>
          <ac:spMkLst>
            <pc:docMk/>
            <pc:sldMk cId="2494353779" sldId="273"/>
            <ac:spMk id="2" creationId="{3B37F9EC-CEB5-F920-7718-52533A4A7826}"/>
          </ac:spMkLst>
        </pc:spChg>
        <pc:picChg chg="add mod">
          <ac:chgData name="Dana Zorohov" userId="7c12c728-04d2-48d7-b26c-d11d5998922b" providerId="ADAL" clId="{7CA1CEA7-785B-461B-AB33-371618E9FB53}" dt="2024-02-27T16:08:55.528" v="367" actId="1076"/>
          <ac:picMkLst>
            <pc:docMk/>
            <pc:sldMk cId="2494353779" sldId="273"/>
            <ac:picMk id="4" creationId="{7848ACF6-13E2-54F6-B2FB-F2E4F1143A6C}"/>
          </ac:picMkLst>
        </pc:picChg>
        <pc:picChg chg="del">
          <ac:chgData name="Dana Zorohov" userId="7c12c728-04d2-48d7-b26c-d11d5998922b" providerId="ADAL" clId="{7CA1CEA7-785B-461B-AB33-371618E9FB53}" dt="2024-02-27T16:08:34.135" v="362" actId="478"/>
          <ac:picMkLst>
            <pc:docMk/>
            <pc:sldMk cId="2494353779" sldId="273"/>
            <ac:picMk id="6" creationId="{9BF7C389-E3E4-795D-814E-A79F071AAC31}"/>
          </ac:picMkLst>
        </pc:picChg>
      </pc:sldChg>
      <pc:sldChg chg="addSp delSp modSp add mod">
        <pc:chgData name="Dana Zorohov" userId="7c12c728-04d2-48d7-b26c-d11d5998922b" providerId="ADAL" clId="{7CA1CEA7-785B-461B-AB33-371618E9FB53}" dt="2024-02-27T16:09:33.925" v="377" actId="1076"/>
        <pc:sldMkLst>
          <pc:docMk/>
          <pc:sldMk cId="1339851500" sldId="274"/>
        </pc:sldMkLst>
        <pc:spChg chg="mod">
          <ac:chgData name="Dana Zorohov" userId="7c12c728-04d2-48d7-b26c-d11d5998922b" providerId="ADAL" clId="{7CA1CEA7-785B-461B-AB33-371618E9FB53}" dt="2024-02-27T16:09:14.693" v="371"/>
          <ac:spMkLst>
            <pc:docMk/>
            <pc:sldMk cId="1339851500" sldId="274"/>
            <ac:spMk id="2" creationId="{3B37F9EC-CEB5-F920-7718-52533A4A7826}"/>
          </ac:spMkLst>
        </pc:spChg>
        <pc:picChg chg="del">
          <ac:chgData name="Dana Zorohov" userId="7c12c728-04d2-48d7-b26c-d11d5998922b" providerId="ADAL" clId="{7CA1CEA7-785B-461B-AB33-371618E9FB53}" dt="2024-02-27T16:09:25.322" v="372" actId="478"/>
          <ac:picMkLst>
            <pc:docMk/>
            <pc:sldMk cId="1339851500" sldId="274"/>
            <ac:picMk id="4" creationId="{7848ACF6-13E2-54F6-B2FB-F2E4F1143A6C}"/>
          </ac:picMkLst>
        </pc:picChg>
        <pc:picChg chg="add mod">
          <ac:chgData name="Dana Zorohov" userId="7c12c728-04d2-48d7-b26c-d11d5998922b" providerId="ADAL" clId="{7CA1CEA7-785B-461B-AB33-371618E9FB53}" dt="2024-02-27T16:09:33.925" v="377" actId="1076"/>
          <ac:picMkLst>
            <pc:docMk/>
            <pc:sldMk cId="1339851500" sldId="274"/>
            <ac:picMk id="6" creationId="{EE5660AE-CDB7-2631-39B0-ED30446BEC89}"/>
          </ac:picMkLst>
        </pc:picChg>
      </pc:sldChg>
      <pc:sldChg chg="addSp delSp modSp new mod setBg">
        <pc:chgData name="Dana Zorohov" userId="7c12c728-04d2-48d7-b26c-d11d5998922b" providerId="ADAL" clId="{7CA1CEA7-785B-461B-AB33-371618E9FB53}" dt="2024-02-27T16:42:08.552" v="660" actId="313"/>
        <pc:sldMkLst>
          <pc:docMk/>
          <pc:sldMk cId="878883921" sldId="275"/>
        </pc:sldMkLst>
        <pc:spChg chg="add del mod">
          <ac:chgData name="Dana Zorohov" userId="7c12c728-04d2-48d7-b26c-d11d5998922b" providerId="ADAL" clId="{7CA1CEA7-785B-461B-AB33-371618E9FB53}" dt="2024-02-27T16:42:08.552" v="660" actId="313"/>
          <ac:spMkLst>
            <pc:docMk/>
            <pc:sldMk cId="878883921" sldId="275"/>
            <ac:spMk id="2" creationId="{09C525D2-62F3-9156-7E91-444ED383EC32}"/>
          </ac:spMkLst>
        </pc:spChg>
        <pc:spChg chg="add del mod">
          <ac:chgData name="Dana Zorohov" userId="7c12c728-04d2-48d7-b26c-d11d5998922b" providerId="ADAL" clId="{7CA1CEA7-785B-461B-AB33-371618E9FB53}" dt="2024-02-27T16:37:37.167" v="472" actId="478"/>
          <ac:spMkLst>
            <pc:docMk/>
            <pc:sldMk cId="878883921" sldId="275"/>
            <ac:spMk id="3" creationId="{1ED4D30A-1BB9-B70C-6997-CE060A076400}"/>
          </ac:spMkLst>
        </pc:spChg>
        <pc:spChg chg="add mod">
          <ac:chgData name="Dana Zorohov" userId="7c12c728-04d2-48d7-b26c-d11d5998922b" providerId="ADAL" clId="{7CA1CEA7-785B-461B-AB33-371618E9FB53}" dt="2024-02-27T16:40:39.073" v="589" actId="27636"/>
          <ac:spMkLst>
            <pc:docMk/>
            <pc:sldMk cId="878883921" sldId="275"/>
            <ac:spMk id="4" creationId="{2D564840-F5F7-2319-0C3D-46733034BCB7}"/>
          </ac:spMkLst>
        </pc:spChg>
        <pc:spChg chg="add mod">
          <ac:chgData name="Dana Zorohov" userId="7c12c728-04d2-48d7-b26c-d11d5998922b" providerId="ADAL" clId="{7CA1CEA7-785B-461B-AB33-371618E9FB53}" dt="2024-02-27T16:42:02.891" v="659" actId="33524"/>
          <ac:spMkLst>
            <pc:docMk/>
            <pc:sldMk cId="878883921" sldId="275"/>
            <ac:spMk id="5" creationId="{6413B09F-6378-11A3-D23F-1988D6789381}"/>
          </ac:spMkLst>
        </pc:spChg>
        <pc:spChg chg="add del">
          <ac:chgData name="Dana Zorohov" userId="7c12c728-04d2-48d7-b26c-d11d5998922b" providerId="ADAL" clId="{7CA1CEA7-785B-461B-AB33-371618E9FB53}" dt="2024-02-27T16:35:10.179" v="381" actId="26606"/>
          <ac:spMkLst>
            <pc:docMk/>
            <pc:sldMk cId="878883921" sldId="275"/>
            <ac:spMk id="2055" creationId="{42A4FC2C-047E-45A5-965D-8E1E3BF09BC6}"/>
          </ac:spMkLst>
        </pc:spChg>
        <pc:spChg chg="add del">
          <ac:chgData name="Dana Zorohov" userId="7c12c728-04d2-48d7-b26c-d11d5998922b" providerId="ADAL" clId="{7CA1CEA7-785B-461B-AB33-371618E9FB53}" dt="2024-02-27T16:35:19.331" v="383" actId="26606"/>
          <ac:spMkLst>
            <pc:docMk/>
            <pc:sldMk cId="878883921" sldId="275"/>
            <ac:spMk id="2057" creationId="{B0CA3509-3AF9-45FE-93ED-57BB5D5E8E07}"/>
          </ac:spMkLst>
        </pc:spChg>
        <pc:spChg chg="add del">
          <ac:chgData name="Dana Zorohov" userId="7c12c728-04d2-48d7-b26c-d11d5998922b" providerId="ADAL" clId="{7CA1CEA7-785B-461B-AB33-371618E9FB53}" dt="2024-02-27T16:35:19.331" v="383" actId="26606"/>
          <ac:spMkLst>
            <pc:docMk/>
            <pc:sldMk cId="878883921" sldId="275"/>
            <ac:spMk id="2058" creationId="{C0A1ED06-4733-4020-9C60-81D4D801408D}"/>
          </ac:spMkLst>
        </pc:spChg>
        <pc:spChg chg="add del">
          <ac:chgData name="Dana Zorohov" userId="7c12c728-04d2-48d7-b26c-d11d5998922b" providerId="ADAL" clId="{7CA1CEA7-785B-461B-AB33-371618E9FB53}" dt="2024-02-27T16:35:19.331" v="383" actId="26606"/>
          <ac:spMkLst>
            <pc:docMk/>
            <pc:sldMk cId="878883921" sldId="275"/>
            <ac:spMk id="2059" creationId="{09C525D2-62F3-9156-7E91-444ED383EC32}"/>
          </ac:spMkLst>
        </pc:spChg>
        <pc:spChg chg="add del">
          <ac:chgData name="Dana Zorohov" userId="7c12c728-04d2-48d7-b26c-d11d5998922b" providerId="ADAL" clId="{7CA1CEA7-785B-461B-AB33-371618E9FB53}" dt="2024-02-27T16:35:19.331" v="383" actId="26606"/>
          <ac:spMkLst>
            <pc:docMk/>
            <pc:sldMk cId="878883921" sldId="275"/>
            <ac:spMk id="2060" creationId="{1ED4D30A-1BB9-B70C-6997-CE060A076400}"/>
          </ac:spMkLst>
        </pc:spChg>
        <pc:grpChg chg="add">
          <ac:chgData name="Dana Zorohov" userId="7c12c728-04d2-48d7-b26c-d11d5998922b" providerId="ADAL" clId="{7CA1CEA7-785B-461B-AB33-371618E9FB53}" dt="2024-02-27T16:36:01.449" v="385" actId="26606"/>
          <ac:grpSpMkLst>
            <pc:docMk/>
            <pc:sldMk cId="878883921" sldId="275"/>
            <ac:grpSpMk id="2054" creationId="{6258F736-B256-8039-9DC6-F4E49A5C5AD5}"/>
          </ac:grpSpMkLst>
        </pc:grpChg>
        <pc:picChg chg="add mod">
          <ac:chgData name="Dana Zorohov" userId="7c12c728-04d2-48d7-b26c-d11d5998922b" providerId="ADAL" clId="{7CA1CEA7-785B-461B-AB33-371618E9FB53}" dt="2024-02-27T16:35:19.331" v="383" actId="26606"/>
          <ac:picMkLst>
            <pc:docMk/>
            <pc:sldMk cId="878883921" sldId="275"/>
            <ac:picMk id="2050" creationId="{D15BFEE9-59B7-E1C3-28C0-CDD037FBC3F1}"/>
          </ac:picMkLst>
        </pc:picChg>
        <pc:picChg chg="add mod">
          <ac:chgData name="Dana Zorohov" userId="7c12c728-04d2-48d7-b26c-d11d5998922b" providerId="ADAL" clId="{7CA1CEA7-785B-461B-AB33-371618E9FB53}" dt="2024-02-27T16:36:01.449" v="385" actId="26606"/>
          <ac:picMkLst>
            <pc:docMk/>
            <pc:sldMk cId="878883921" sldId="275"/>
            <ac:picMk id="2052" creationId="{D5A42C21-EED7-3992-3D18-92608E2E832F}"/>
          </ac:picMkLst>
        </pc:picChg>
      </pc:sldChg>
      <pc:sldChg chg="addSp delSp modSp add mod">
        <pc:chgData name="Dana Zorohov" userId="7c12c728-04d2-48d7-b26c-d11d5998922b" providerId="ADAL" clId="{7CA1CEA7-785B-461B-AB33-371618E9FB53}" dt="2024-02-29T09:36:06.447" v="736" actId="1076"/>
        <pc:sldMkLst>
          <pc:docMk/>
          <pc:sldMk cId="3031913684" sldId="276"/>
        </pc:sldMkLst>
        <pc:picChg chg="add mod">
          <ac:chgData name="Dana Zorohov" userId="7c12c728-04d2-48d7-b26c-d11d5998922b" providerId="ADAL" clId="{7CA1CEA7-785B-461B-AB33-371618E9FB53}" dt="2024-02-29T09:36:06.447" v="736" actId="1076"/>
          <ac:picMkLst>
            <pc:docMk/>
            <pc:sldMk cId="3031913684" sldId="276"/>
            <ac:picMk id="5" creationId="{9AF642D9-F590-2B47-E9B2-9F1A79719D6D}"/>
          </ac:picMkLst>
        </pc:picChg>
        <pc:picChg chg="del">
          <ac:chgData name="Dana Zorohov" userId="7c12c728-04d2-48d7-b26c-d11d5998922b" providerId="ADAL" clId="{7CA1CEA7-785B-461B-AB33-371618E9FB53}" dt="2024-02-29T09:35:58.599" v="730" actId="478"/>
          <ac:picMkLst>
            <pc:docMk/>
            <pc:sldMk cId="3031913684" sldId="276"/>
            <ac:picMk id="6" creationId="{8F12AC1E-36D3-78BE-CA8D-E58285CE2342}"/>
          </ac:picMkLst>
        </pc:picChg>
      </pc:sldChg>
      <pc:sldChg chg="addSp delSp modSp add mod">
        <pc:chgData name="Dana Zorohov" userId="7c12c728-04d2-48d7-b26c-d11d5998922b" providerId="ADAL" clId="{7CA1CEA7-785B-461B-AB33-371618E9FB53}" dt="2024-02-29T09:37:13.618" v="751" actId="1076"/>
        <pc:sldMkLst>
          <pc:docMk/>
          <pc:sldMk cId="2725929163" sldId="277"/>
        </pc:sldMkLst>
        <pc:spChg chg="del mod">
          <ac:chgData name="Dana Zorohov" userId="7c12c728-04d2-48d7-b26c-d11d5998922b" providerId="ADAL" clId="{7CA1CEA7-785B-461B-AB33-371618E9FB53}" dt="2024-02-29T09:37:09.603" v="749" actId="478"/>
          <ac:spMkLst>
            <pc:docMk/>
            <pc:sldMk cId="2725929163" sldId="277"/>
            <ac:spMk id="3" creationId="{DDCA6BE4-AA5D-4BDB-2CD4-1A80DFA1BD80}"/>
          </ac:spMkLst>
        </pc:spChg>
        <pc:picChg chg="add mod">
          <ac:chgData name="Dana Zorohov" userId="7c12c728-04d2-48d7-b26c-d11d5998922b" providerId="ADAL" clId="{7CA1CEA7-785B-461B-AB33-371618E9FB53}" dt="2024-02-29T09:37:13.618" v="751" actId="1076"/>
          <ac:picMkLst>
            <pc:docMk/>
            <pc:sldMk cId="2725929163" sldId="277"/>
            <ac:picMk id="5" creationId="{BC9C882A-DE2E-AE2D-64A6-358293DF952E}"/>
          </ac:picMkLst>
        </pc:picChg>
      </pc:sldChg>
      <pc:sldChg chg="addSp delSp modSp add mod">
        <pc:chgData name="Dana Zorohov" userId="7c12c728-04d2-48d7-b26c-d11d5998922b" providerId="ADAL" clId="{7CA1CEA7-785B-461B-AB33-371618E9FB53}" dt="2024-02-29T09:38:20.433" v="760" actId="1076"/>
        <pc:sldMkLst>
          <pc:docMk/>
          <pc:sldMk cId="4166183393" sldId="278"/>
        </pc:sldMkLst>
        <pc:picChg chg="add mod">
          <ac:chgData name="Dana Zorohov" userId="7c12c728-04d2-48d7-b26c-d11d5998922b" providerId="ADAL" clId="{7CA1CEA7-785B-461B-AB33-371618E9FB53}" dt="2024-02-29T09:38:06.931" v="757" actId="1076"/>
          <ac:picMkLst>
            <pc:docMk/>
            <pc:sldMk cId="4166183393" sldId="278"/>
            <ac:picMk id="4" creationId="{33F73E17-A531-436F-C9CB-2979D4E97D42}"/>
          </ac:picMkLst>
        </pc:picChg>
        <pc:picChg chg="del">
          <ac:chgData name="Dana Zorohov" userId="7c12c728-04d2-48d7-b26c-d11d5998922b" providerId="ADAL" clId="{7CA1CEA7-785B-461B-AB33-371618E9FB53}" dt="2024-02-29T09:37:49.529" v="753" actId="478"/>
          <ac:picMkLst>
            <pc:docMk/>
            <pc:sldMk cId="4166183393" sldId="278"/>
            <ac:picMk id="5" creationId="{BC9C882A-DE2E-AE2D-64A6-358293DF952E}"/>
          </ac:picMkLst>
        </pc:picChg>
        <pc:picChg chg="add mod">
          <ac:chgData name="Dana Zorohov" userId="7c12c728-04d2-48d7-b26c-d11d5998922b" providerId="ADAL" clId="{7CA1CEA7-785B-461B-AB33-371618E9FB53}" dt="2024-02-29T09:38:20.433" v="760" actId="1076"/>
          <ac:picMkLst>
            <pc:docMk/>
            <pc:sldMk cId="4166183393" sldId="278"/>
            <ac:picMk id="7" creationId="{7BB8257F-E4D3-C9DA-59F8-912E7B532F73}"/>
          </ac:picMkLst>
        </pc:picChg>
      </pc:sldChg>
      <pc:sldChg chg="add del">
        <pc:chgData name="Dana Zorohov" userId="7c12c728-04d2-48d7-b26c-d11d5998922b" providerId="ADAL" clId="{7CA1CEA7-785B-461B-AB33-371618E9FB53}" dt="2024-02-29T11:45:29.237" v="766" actId="2696"/>
        <pc:sldMkLst>
          <pc:docMk/>
          <pc:sldMk cId="3862312505" sldId="279"/>
        </pc:sldMkLst>
      </pc:sldChg>
      <pc:sldChg chg="add del">
        <pc:chgData name="Dana Zorohov" userId="7c12c728-04d2-48d7-b26c-d11d5998922b" providerId="ADAL" clId="{7CA1CEA7-785B-461B-AB33-371618E9FB53}" dt="2024-02-29T11:45:31.758" v="767" actId="2696"/>
        <pc:sldMkLst>
          <pc:docMk/>
          <pc:sldMk cId="2356592677" sldId="280"/>
        </pc:sldMkLst>
      </pc:sldChg>
      <pc:sldChg chg="add del">
        <pc:chgData name="Dana Zorohov" userId="7c12c728-04d2-48d7-b26c-d11d5998922b" providerId="ADAL" clId="{7CA1CEA7-785B-461B-AB33-371618E9FB53}" dt="2024-02-29T11:45:33.926" v="768" actId="2696"/>
        <pc:sldMkLst>
          <pc:docMk/>
          <pc:sldMk cId="4229079370" sldId="281"/>
        </pc:sldMkLst>
      </pc:sldChg>
    </pc:docChg>
  </pc:docChgLst>
</pc:chgInfo>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3.jpeg>
</file>

<file path=ppt/media/image24.png>
</file>

<file path=ppt/media/image3.jpe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41C99-8A0C-ABF0-F99C-8485C49ED0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910D3-605A-12CE-C66B-4F7269A439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BE813E-3ADB-B341-604B-9AE0CFE6DE6F}"/>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41DDA785-9680-8CF5-8D95-3C198919A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C88891-00D9-33A3-A41A-1F016F7A34AC}"/>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1024946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81A3F-5517-ECE3-9D01-44EC6903D7A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654167A-4816-117A-F730-D90DE95279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AEF299-E663-4FD9-0360-79618D89A452}"/>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0152ED78-4991-83C6-2FB7-9A72482524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797B09-EBFA-74BA-C3A0-62E62E0BC206}"/>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2688277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66F24D-B497-2F09-19E4-498CFBC073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0C0509-B7A2-4CDA-8ABF-3745A5B6C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3413A-4116-CEF9-103A-30B3F8976997}"/>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03FD8F8A-F1A3-FDB4-B8BA-3E1B1C9A4F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BAA72D-F114-B293-7606-94D44DC4C818}"/>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874696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0C858-5E2C-1FA0-BA5E-8094B36305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B71920-7FC5-7327-11BB-1D8128B071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9A1CF5-C12A-69F6-3FCA-437CCD0CCD81}"/>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1F00DB29-93FE-488D-7A56-D5C89F1770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2DE7C-8BE2-3E44-5008-F7C58A0C8A07}"/>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855006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3A3E-6975-584D-3DF2-AB3D997100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1F8225-CDD0-91EE-4E7E-6B602DD2D53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D1360A-2782-A54E-C511-4283C3B78FD7}"/>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5920E56A-D75C-4858-31AB-F3FC9A9E6E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E2A1B2-6A89-ED89-9F39-27FDE61C0A56}"/>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2523459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D389D-7334-2E02-14E5-567A9B091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294354-EB7E-95BC-B885-186AB1E3B9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E1271F-6938-FDE5-3A7E-7932C40039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FFA598-D93C-AD80-FC7B-B1856AECFDD3}"/>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6" name="Footer Placeholder 5">
            <a:extLst>
              <a:ext uri="{FF2B5EF4-FFF2-40B4-BE49-F238E27FC236}">
                <a16:creationId xmlns:a16="http://schemas.microsoft.com/office/drawing/2014/main" id="{E407925D-306E-1976-2B09-1FEEA9EDBC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A2BF4B-FBF7-E192-43D5-1CD7F622A816}"/>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1699518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9152-387D-AFB2-3D64-FD4466132C6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C65EEB2-7EC6-E0CE-932C-D9BEB3D535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62DDCB-1BD2-58F1-A387-A8ACC31BE4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205C5C-9BDA-FEB0-045A-C23F19EF36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137F26-7BE9-D67F-3E3E-1BD9F92D2F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970590-CD37-4B9E-5147-EAA14B999B21}"/>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8" name="Footer Placeholder 7">
            <a:extLst>
              <a:ext uri="{FF2B5EF4-FFF2-40B4-BE49-F238E27FC236}">
                <a16:creationId xmlns:a16="http://schemas.microsoft.com/office/drawing/2014/main" id="{EB7E51DA-5754-9B7A-D68A-3F711DCBF2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254CA-D145-C03C-60C7-A54B59CA841D}"/>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1514157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1839D-D50D-F48A-3819-7236C47984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A7FC26-865F-5333-48E6-35B00312E590}"/>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4" name="Footer Placeholder 3">
            <a:extLst>
              <a:ext uri="{FF2B5EF4-FFF2-40B4-BE49-F238E27FC236}">
                <a16:creationId xmlns:a16="http://schemas.microsoft.com/office/drawing/2014/main" id="{4A4F498F-EFE3-12D6-64AD-49858EC2FF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160BE2-1050-14B2-79A3-2944E48C3DE5}"/>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3632711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2A421C-737B-F39B-C46E-BA48586A4670}"/>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3" name="Footer Placeholder 2">
            <a:extLst>
              <a:ext uri="{FF2B5EF4-FFF2-40B4-BE49-F238E27FC236}">
                <a16:creationId xmlns:a16="http://schemas.microsoft.com/office/drawing/2014/main" id="{061FCA9C-105E-A0EE-3EB3-63A7523A0F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928254-DD66-5562-B5F3-83A816448887}"/>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1125643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6A46D-AEBC-ACEB-7096-049D973D82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00A051-9E3F-5DD9-2CF4-14E472DF07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ED28D9-0792-B2AC-B544-08C61373F5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A40090-76FE-D22D-DF88-7540893492B4}"/>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6" name="Footer Placeholder 5">
            <a:extLst>
              <a:ext uri="{FF2B5EF4-FFF2-40B4-BE49-F238E27FC236}">
                <a16:creationId xmlns:a16="http://schemas.microsoft.com/office/drawing/2014/main" id="{28D33C6B-5BBF-AED9-0491-C1283BF7C7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2CF8DA-85AA-5569-CE88-440EA78B0B99}"/>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73340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966D6-D233-6EF4-C7C2-7D84F03BD6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10E6CE-3F69-DDF0-E3A2-BA40ECD6CA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065794-736B-7043-A4D3-EA634C2AB5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FE4337-F8D6-E99B-7412-C42A19207AA4}"/>
              </a:ext>
            </a:extLst>
          </p:cNvPr>
          <p:cNvSpPr>
            <a:spLocks noGrp="1"/>
          </p:cNvSpPr>
          <p:nvPr>
            <p:ph type="dt" sz="half" idx="10"/>
          </p:nvPr>
        </p:nvSpPr>
        <p:spPr/>
        <p:txBody>
          <a:bodyPr/>
          <a:lstStyle/>
          <a:p>
            <a:fld id="{4DD59C10-C592-4819-8B72-FAB6DA12161C}" type="datetimeFigureOut">
              <a:rPr lang="en-US" smtClean="0"/>
              <a:t>2/29/2024</a:t>
            </a:fld>
            <a:endParaRPr lang="en-US"/>
          </a:p>
        </p:txBody>
      </p:sp>
      <p:sp>
        <p:nvSpPr>
          <p:cNvPr id="6" name="Footer Placeholder 5">
            <a:extLst>
              <a:ext uri="{FF2B5EF4-FFF2-40B4-BE49-F238E27FC236}">
                <a16:creationId xmlns:a16="http://schemas.microsoft.com/office/drawing/2014/main" id="{605B23F1-F884-7AE9-27FC-7D25855222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B9BC85-E6B5-7F97-8477-BE03FEBCBF81}"/>
              </a:ext>
            </a:extLst>
          </p:cNvPr>
          <p:cNvSpPr>
            <a:spLocks noGrp="1"/>
          </p:cNvSpPr>
          <p:nvPr>
            <p:ph type="sldNum" sz="quarter" idx="12"/>
          </p:nvPr>
        </p:nvSpPr>
        <p:spPr/>
        <p:txBody>
          <a:bodyPr/>
          <a:lstStyle/>
          <a:p>
            <a:fld id="{A678A3C1-C71A-40D5-A202-9BF97D52F3DA}" type="slidenum">
              <a:rPr lang="en-US" smtClean="0"/>
              <a:t>‹#›</a:t>
            </a:fld>
            <a:endParaRPr lang="en-US"/>
          </a:p>
        </p:txBody>
      </p:sp>
    </p:spTree>
    <p:extLst>
      <p:ext uri="{BB962C8B-B14F-4D97-AF65-F5344CB8AC3E}">
        <p14:creationId xmlns:p14="http://schemas.microsoft.com/office/powerpoint/2010/main" val="1781967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0EEA27-7557-FDBB-8E96-7434549827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9D5845-B925-27E7-F1C9-8DDE0254AC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23ED0-3A96-A08A-15D0-2BEDFC64A3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DD59C10-C592-4819-8B72-FAB6DA12161C}" type="datetimeFigureOut">
              <a:rPr lang="en-US" smtClean="0"/>
              <a:t>2/29/2024</a:t>
            </a:fld>
            <a:endParaRPr lang="en-US"/>
          </a:p>
        </p:txBody>
      </p:sp>
      <p:sp>
        <p:nvSpPr>
          <p:cNvPr id="5" name="Footer Placeholder 4">
            <a:extLst>
              <a:ext uri="{FF2B5EF4-FFF2-40B4-BE49-F238E27FC236}">
                <a16:creationId xmlns:a16="http://schemas.microsoft.com/office/drawing/2014/main" id="{350BB96B-C614-36DF-A53B-61E494E27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DFB49B5-9CF6-A8A8-D9A6-BC946732F9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78A3C1-C71A-40D5-A202-9BF97D52F3DA}" type="slidenum">
              <a:rPr lang="en-US" smtClean="0"/>
              <a:t>‹#›</a:t>
            </a:fld>
            <a:endParaRPr lang="en-US"/>
          </a:p>
        </p:txBody>
      </p:sp>
    </p:spTree>
    <p:extLst>
      <p:ext uri="{BB962C8B-B14F-4D97-AF65-F5344CB8AC3E}">
        <p14:creationId xmlns:p14="http://schemas.microsoft.com/office/powerpoint/2010/main" val="255099526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TaliaSeada/UI_cyber"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PowerPoint_Presentation.pptx"/><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github.com/GhostPack/Invoke-Evasion/tree/main" TargetMode="External"/><Relationship Id="rId3" Type="http://schemas.openxmlformats.org/officeDocument/2006/relationships/hyperlink" Target="https://github.com/TaliaSeada/UI_cyber/tree/master/model" TargetMode="External"/><Relationship Id="rId7" Type="http://schemas.openxmlformats.org/officeDocument/2006/relationships/hyperlink" Target="https://posts.specterops.io/learning-machine-learning-part-1-introduction-and-revoke-obfuscation-c73033184f0" TargetMode="External"/><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hyperlink" Target="https://www.microsoft.com/en-us/security/blog/2019/09/03/deep-learning-rises-new-methods-for-detecting-malicious-powershell/" TargetMode="External"/><Relationship Id="rId5" Type="http://schemas.openxmlformats.org/officeDocument/2006/relationships/hyperlink" Target="https://www.sciencedirect.com/science/article/pii/S0925231221005099" TargetMode="External"/><Relationship Id="rId4" Type="http://schemas.openxmlformats.org/officeDocument/2006/relationships/hyperlink" Target="https://doi.org/10.1016/j.neucom.2021.03.117" TargetMode="External"/><Relationship Id="rId9" Type="http://schemas.openxmlformats.org/officeDocument/2006/relationships/hyperlink" Target="https://github.com/PowerShellMafia/PowerSploi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srael leads 10-country simulation of major cyberattack on world markets |  The Times of Israel">
            <a:extLst>
              <a:ext uri="{FF2B5EF4-FFF2-40B4-BE49-F238E27FC236}">
                <a16:creationId xmlns:a16="http://schemas.microsoft.com/office/drawing/2014/main" id="{0CB828C0-3F5D-AE5E-66D9-6E71196C8DE8}"/>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3988" b="565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A9B58D2-278B-EF9F-A764-555CB09CD683}"/>
              </a:ext>
            </a:extLst>
          </p:cNvPr>
          <p:cNvSpPr>
            <a:spLocks noGrp="1"/>
          </p:cNvSpPr>
          <p:nvPr>
            <p:ph type="ctrTitle"/>
          </p:nvPr>
        </p:nvSpPr>
        <p:spPr>
          <a:xfrm>
            <a:off x="237405" y="2240280"/>
            <a:ext cx="11684000" cy="1243104"/>
          </a:xfrm>
        </p:spPr>
        <p:txBody>
          <a:bodyPr>
            <a:normAutofit/>
          </a:bodyPr>
          <a:lstStyle/>
          <a:p>
            <a:r>
              <a:rPr lang="en-US" dirty="0">
                <a:solidFill>
                  <a:srgbClr val="FFFFFF"/>
                </a:solidFill>
              </a:rPr>
              <a:t>PowerShell Scripts Classification</a:t>
            </a:r>
          </a:p>
        </p:txBody>
      </p:sp>
      <p:sp>
        <p:nvSpPr>
          <p:cNvPr id="3" name="Subtitle 2">
            <a:extLst>
              <a:ext uri="{FF2B5EF4-FFF2-40B4-BE49-F238E27FC236}">
                <a16:creationId xmlns:a16="http://schemas.microsoft.com/office/drawing/2014/main" id="{B7BB9657-3CED-D640-ED18-EC9DF71F6448}"/>
              </a:ext>
            </a:extLst>
          </p:cNvPr>
          <p:cNvSpPr>
            <a:spLocks noGrp="1"/>
          </p:cNvSpPr>
          <p:nvPr>
            <p:ph type="subTitle" idx="1"/>
          </p:nvPr>
        </p:nvSpPr>
        <p:spPr>
          <a:xfrm>
            <a:off x="1414272" y="3619909"/>
            <a:ext cx="9144000" cy="467460"/>
          </a:xfrm>
        </p:spPr>
        <p:txBody>
          <a:bodyPr>
            <a:normAutofit/>
          </a:bodyPr>
          <a:lstStyle/>
          <a:p>
            <a:r>
              <a:rPr lang="en-US" dirty="0">
                <a:solidFill>
                  <a:srgbClr val="FFFFFF"/>
                </a:solidFill>
              </a:rPr>
              <a:t>By: Talia Seada 211551601 &amp; Dana </a:t>
            </a:r>
            <a:r>
              <a:rPr lang="en-US" dirty="0" err="1">
                <a:solidFill>
                  <a:srgbClr val="FFFFFF"/>
                </a:solidFill>
              </a:rPr>
              <a:t>Zorohov</a:t>
            </a:r>
            <a:r>
              <a:rPr lang="en-US" dirty="0">
                <a:solidFill>
                  <a:srgbClr val="FFFFFF"/>
                </a:solidFill>
              </a:rPr>
              <a:t> 207817529</a:t>
            </a:r>
          </a:p>
        </p:txBody>
      </p:sp>
      <p:pic>
        <p:nvPicPr>
          <p:cNvPr id="9" name="Picture 8">
            <a:hlinkClick r:id="rId3"/>
            <a:extLst>
              <a:ext uri="{FF2B5EF4-FFF2-40B4-BE49-F238E27FC236}">
                <a16:creationId xmlns:a16="http://schemas.microsoft.com/office/drawing/2014/main" id="{FB3BF6C2-3B0F-0F26-8527-B10C8BF524F5}"/>
              </a:ext>
            </a:extLst>
          </p:cNvPr>
          <p:cNvPicPr>
            <a:picLocks noChangeAspect="1"/>
          </p:cNvPicPr>
          <p:nvPr/>
        </p:nvPicPr>
        <p:blipFill rotWithShape="1">
          <a:blip r:embed="rId4"/>
          <a:srcRect l="11565" t="8876" r="13334" b="7404"/>
          <a:stretch/>
        </p:blipFill>
        <p:spPr>
          <a:xfrm>
            <a:off x="5533644" y="4167912"/>
            <a:ext cx="905256" cy="1009141"/>
          </a:xfrm>
          <a:prstGeom prst="rect">
            <a:avLst/>
          </a:prstGeom>
        </p:spPr>
      </p:pic>
    </p:spTree>
    <p:extLst>
      <p:ext uri="{BB962C8B-B14F-4D97-AF65-F5344CB8AC3E}">
        <p14:creationId xmlns:p14="http://schemas.microsoft.com/office/powerpoint/2010/main" val="111888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Rectangle 615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Malicious Office documents make up 43% of all malware downloads">
            <a:extLst>
              <a:ext uri="{FF2B5EF4-FFF2-40B4-BE49-F238E27FC236}">
                <a16:creationId xmlns:a16="http://schemas.microsoft.com/office/drawing/2014/main" id="{0290A2FB-39F5-854D-26D8-1860B8343470}"/>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8780" b="757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3BBC5DD-908E-62CD-A004-7F486A3D5ECC}"/>
              </a:ext>
            </a:extLst>
          </p:cNvPr>
          <p:cNvSpPr>
            <a:spLocks noGrp="1"/>
          </p:cNvSpPr>
          <p:nvPr>
            <p:ph type="title"/>
          </p:nvPr>
        </p:nvSpPr>
        <p:spPr>
          <a:xfrm>
            <a:off x="838200" y="365125"/>
            <a:ext cx="10515600" cy="1325563"/>
          </a:xfrm>
        </p:spPr>
        <p:txBody>
          <a:bodyPr>
            <a:normAutofit/>
          </a:bodyPr>
          <a:lstStyle/>
          <a:p>
            <a:r>
              <a:rPr lang="en-US" b="1" i="0" dirty="0">
                <a:solidFill>
                  <a:srgbClr val="FFFFFF"/>
                </a:solidFill>
                <a:effectLst/>
                <a:latin typeface="-apple-system"/>
              </a:rPr>
              <a:t>Training (Models)</a:t>
            </a:r>
            <a:endParaRPr lang="en-US" dirty="0">
              <a:solidFill>
                <a:srgbClr val="FFFFFF"/>
              </a:solidFill>
            </a:endParaRPr>
          </a:p>
        </p:txBody>
      </p:sp>
      <p:sp>
        <p:nvSpPr>
          <p:cNvPr id="6150" name="Content Placeholder 6149">
            <a:extLst>
              <a:ext uri="{FF2B5EF4-FFF2-40B4-BE49-F238E27FC236}">
                <a16:creationId xmlns:a16="http://schemas.microsoft.com/office/drawing/2014/main" id="{5938CEC5-E0B0-3698-349E-E68DBB032353}"/>
              </a:ext>
            </a:extLst>
          </p:cNvPr>
          <p:cNvSpPr>
            <a:spLocks noGrp="1"/>
          </p:cNvSpPr>
          <p:nvPr>
            <p:ph idx="1"/>
          </p:nvPr>
        </p:nvSpPr>
        <p:spPr>
          <a:xfrm>
            <a:off x="838200" y="1825625"/>
            <a:ext cx="10515600" cy="4351338"/>
          </a:xfrm>
        </p:spPr>
        <p:txBody>
          <a:bodyPr>
            <a:normAutofit/>
          </a:bodyPr>
          <a:lstStyle/>
          <a:p>
            <a:pPr marL="0" indent="0">
              <a:buNone/>
            </a:pPr>
            <a:endParaRPr lang="en-US" b="1" i="0" dirty="0">
              <a:effectLst/>
              <a:latin typeface="-apple-system"/>
            </a:endParaRPr>
          </a:p>
          <a:p>
            <a:r>
              <a:rPr lang="en-US" b="0" i="0" dirty="0" err="1">
                <a:effectLst/>
                <a:latin typeface="Arial" panose="020B0604020202020204" pitchFamily="34" charset="0"/>
              </a:rPr>
              <a:t>XGBClassifier</a:t>
            </a:r>
            <a:endParaRPr lang="en-US" b="0" i="0" dirty="0">
              <a:effectLst/>
              <a:latin typeface="Arial" panose="020B0604020202020204" pitchFamily="34" charset="0"/>
            </a:endParaRPr>
          </a:p>
          <a:p>
            <a:r>
              <a:rPr lang="en-US" b="0" i="0" dirty="0" err="1">
                <a:effectLst/>
                <a:latin typeface="Arial" panose="020B0604020202020204" pitchFamily="34" charset="0"/>
              </a:rPr>
              <a:t>RandomForestClassifier</a:t>
            </a:r>
            <a:endParaRPr lang="en-US" b="0" i="0" dirty="0">
              <a:effectLst/>
              <a:latin typeface="Arial" panose="020B0604020202020204" pitchFamily="34" charset="0"/>
            </a:endParaRPr>
          </a:p>
          <a:p>
            <a:endParaRPr lang="en-US" dirty="0">
              <a:latin typeface="Arial" panose="020B0604020202020204" pitchFamily="34" charset="0"/>
            </a:endParaRPr>
          </a:p>
          <a:p>
            <a:pPr marL="0" indent="0">
              <a:buNone/>
            </a:pPr>
            <a:r>
              <a:rPr lang="en-US" dirty="0">
                <a:latin typeface="Arial" panose="020B0604020202020204" pitchFamily="34" charset="0"/>
              </a:rPr>
              <a:t>As part of the evaluation, we used </a:t>
            </a:r>
            <a:r>
              <a:rPr lang="en-US" b="1" dirty="0">
                <a:latin typeface="Arial" panose="020B0604020202020204" pitchFamily="34" charset="0"/>
              </a:rPr>
              <a:t>f</a:t>
            </a:r>
            <a:r>
              <a:rPr lang="en-US" b="1" i="0" dirty="0">
                <a:effectLst/>
                <a:latin typeface="Arial" panose="020B0604020202020204" pitchFamily="34" charset="0"/>
              </a:rPr>
              <a:t>ivefold Cross-Validation </a:t>
            </a:r>
            <a:r>
              <a:rPr lang="en-US" b="0" i="0" dirty="0">
                <a:effectLst/>
                <a:latin typeface="Arial" panose="020B0604020202020204" pitchFamily="34" charset="0"/>
              </a:rPr>
              <a:t>with both models and got the highest score with the </a:t>
            </a:r>
            <a:r>
              <a:rPr lang="en-US" b="0" i="0" dirty="0" err="1">
                <a:effectLst/>
                <a:latin typeface="Arial" panose="020B0604020202020204" pitchFamily="34" charset="0"/>
              </a:rPr>
              <a:t>XGBoost</a:t>
            </a:r>
            <a:r>
              <a:rPr lang="en-US" b="0" i="0" dirty="0">
                <a:effectLst/>
                <a:latin typeface="Arial" panose="020B0604020202020204" pitchFamily="34" charset="0"/>
              </a:rPr>
              <a:t>.</a:t>
            </a:r>
          </a:p>
        </p:txBody>
      </p:sp>
    </p:spTree>
    <p:extLst>
      <p:ext uri="{BB962C8B-B14F-4D97-AF65-F5344CB8AC3E}">
        <p14:creationId xmlns:p14="http://schemas.microsoft.com/office/powerpoint/2010/main" val="187523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33D90-7076-128F-CD49-52F5FE3F0494}"/>
              </a:ext>
            </a:extLst>
          </p:cNvPr>
          <p:cNvSpPr>
            <a:spLocks noGrp="1"/>
          </p:cNvSpPr>
          <p:nvPr>
            <p:ph type="title"/>
          </p:nvPr>
        </p:nvSpPr>
        <p:spPr>
          <a:xfrm>
            <a:off x="838200" y="1641752"/>
            <a:ext cx="4391025" cy="1323439"/>
          </a:xfrm>
        </p:spPr>
        <p:txBody>
          <a:bodyPr anchor="t">
            <a:normAutofit/>
          </a:bodyPr>
          <a:lstStyle/>
          <a:p>
            <a:r>
              <a:rPr lang="en-US" sz="4000" dirty="0">
                <a:solidFill>
                  <a:schemeClr val="bg1"/>
                </a:solidFill>
              </a:rPr>
              <a:t>Confusion Matrix</a:t>
            </a:r>
            <a:br>
              <a:rPr lang="en-US" sz="4000" dirty="0">
                <a:solidFill>
                  <a:schemeClr val="bg1"/>
                </a:solidFill>
              </a:rPr>
            </a:br>
            <a:r>
              <a:rPr lang="en-US" sz="4000" dirty="0">
                <a:solidFill>
                  <a:schemeClr val="bg1"/>
                </a:solidFill>
              </a:rPr>
              <a:t>of the Final Model</a:t>
            </a:r>
          </a:p>
        </p:txBody>
      </p:sp>
      <p:pic>
        <p:nvPicPr>
          <p:cNvPr id="6" name="Picture 5">
            <a:extLst>
              <a:ext uri="{FF2B5EF4-FFF2-40B4-BE49-F238E27FC236}">
                <a16:creationId xmlns:a16="http://schemas.microsoft.com/office/drawing/2014/main" id="{9417E2CE-6299-BB5C-400A-46750BA79EE2}"/>
              </a:ext>
            </a:extLst>
          </p:cNvPr>
          <p:cNvPicPr>
            <a:picLocks noChangeAspect="1"/>
          </p:cNvPicPr>
          <p:nvPr/>
        </p:nvPicPr>
        <p:blipFill>
          <a:blip r:embed="rId2"/>
          <a:stretch>
            <a:fillRect/>
          </a:stretch>
        </p:blipFill>
        <p:spPr>
          <a:xfrm>
            <a:off x="5153892" y="508531"/>
            <a:ext cx="6808598" cy="5840938"/>
          </a:xfrm>
          <a:prstGeom prst="rect">
            <a:avLst/>
          </a:prstGeom>
        </p:spPr>
      </p:pic>
    </p:spTree>
    <p:extLst>
      <p:ext uri="{BB962C8B-B14F-4D97-AF65-F5344CB8AC3E}">
        <p14:creationId xmlns:p14="http://schemas.microsoft.com/office/powerpoint/2010/main" val="3031913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33D90-7076-128F-CD49-52F5FE3F0494}"/>
              </a:ext>
            </a:extLst>
          </p:cNvPr>
          <p:cNvSpPr>
            <a:spLocks noGrp="1"/>
          </p:cNvSpPr>
          <p:nvPr>
            <p:ph type="title"/>
          </p:nvPr>
        </p:nvSpPr>
        <p:spPr>
          <a:xfrm>
            <a:off x="838200" y="1641752"/>
            <a:ext cx="4391025" cy="1323439"/>
          </a:xfrm>
        </p:spPr>
        <p:txBody>
          <a:bodyPr anchor="t">
            <a:normAutofit/>
          </a:bodyPr>
          <a:lstStyle/>
          <a:p>
            <a:r>
              <a:rPr lang="en-US" sz="4000" dirty="0">
                <a:solidFill>
                  <a:schemeClr val="bg1"/>
                </a:solidFill>
              </a:rPr>
              <a:t>ROC Curve of the Final Model</a:t>
            </a:r>
          </a:p>
        </p:txBody>
      </p:sp>
      <p:sp>
        <p:nvSpPr>
          <p:cNvPr id="3" name="Content Placeholder 2">
            <a:extLst>
              <a:ext uri="{FF2B5EF4-FFF2-40B4-BE49-F238E27FC236}">
                <a16:creationId xmlns:a16="http://schemas.microsoft.com/office/drawing/2014/main" id="{75AF722D-DC8C-319F-975A-1F9BF5D3F439}"/>
              </a:ext>
            </a:extLst>
          </p:cNvPr>
          <p:cNvSpPr>
            <a:spLocks noGrp="1"/>
          </p:cNvSpPr>
          <p:nvPr>
            <p:ph idx="1"/>
          </p:nvPr>
        </p:nvSpPr>
        <p:spPr>
          <a:xfrm>
            <a:off x="838200" y="3146400"/>
            <a:ext cx="4391025" cy="2454300"/>
          </a:xfrm>
        </p:spPr>
        <p:txBody>
          <a:bodyPr>
            <a:normAutofit lnSpcReduction="10000"/>
          </a:bodyPr>
          <a:lstStyle/>
          <a:p>
            <a:r>
              <a:rPr lang="en-US" sz="2400" dirty="0">
                <a:solidFill>
                  <a:schemeClr val="bg1">
                    <a:alpha val="80000"/>
                  </a:schemeClr>
                </a:solidFill>
              </a:rPr>
              <a:t>The Receiver Operating Characteristic (ROC) curve was employed to illustrate the trade-off between true positive rate (sensitivity) and false positive rate (1 - specificity) across different threshold values.</a:t>
            </a:r>
          </a:p>
        </p:txBody>
      </p:sp>
      <p:pic>
        <p:nvPicPr>
          <p:cNvPr id="5" name="Picture 4">
            <a:extLst>
              <a:ext uri="{FF2B5EF4-FFF2-40B4-BE49-F238E27FC236}">
                <a16:creationId xmlns:a16="http://schemas.microsoft.com/office/drawing/2014/main" id="{AFA14EAD-31C6-902E-BD33-D71A1233DB3E}"/>
              </a:ext>
            </a:extLst>
          </p:cNvPr>
          <p:cNvPicPr>
            <a:picLocks noChangeAspect="1"/>
          </p:cNvPicPr>
          <p:nvPr/>
        </p:nvPicPr>
        <p:blipFill>
          <a:blip r:embed="rId2"/>
          <a:stretch>
            <a:fillRect/>
          </a:stretch>
        </p:blipFill>
        <p:spPr>
          <a:xfrm>
            <a:off x="5229225" y="585494"/>
            <a:ext cx="6571384" cy="5687011"/>
          </a:xfrm>
          <a:prstGeom prst="rect">
            <a:avLst/>
          </a:prstGeom>
        </p:spPr>
      </p:pic>
    </p:spTree>
    <p:extLst>
      <p:ext uri="{BB962C8B-B14F-4D97-AF65-F5344CB8AC3E}">
        <p14:creationId xmlns:p14="http://schemas.microsoft.com/office/powerpoint/2010/main" val="1799992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Multilayered Security: Cyber Defense from the Chip to the Cloud | PCWorld">
            <a:extLst>
              <a:ext uri="{FF2B5EF4-FFF2-40B4-BE49-F238E27FC236}">
                <a16:creationId xmlns:a16="http://schemas.microsoft.com/office/drawing/2014/main" id="{136AB30C-68E4-DA41-1425-4EDDDF29CD77}"/>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2568" b="252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70D160C-2712-7D5D-D2DE-7DA24793B6C4}"/>
              </a:ext>
            </a:extLst>
          </p:cNvPr>
          <p:cNvSpPr>
            <a:spLocks noGrp="1"/>
          </p:cNvSpPr>
          <p:nvPr>
            <p:ph type="title"/>
          </p:nvPr>
        </p:nvSpPr>
        <p:spPr/>
        <p:txBody>
          <a:bodyPr/>
          <a:lstStyle/>
          <a:p>
            <a:r>
              <a:rPr lang="en-US" b="1" i="0" dirty="0">
                <a:effectLst/>
                <a:latin typeface="-apple-system"/>
              </a:rPr>
              <a:t>Strongest Model -</a:t>
            </a:r>
            <a:br>
              <a:rPr lang="en-US" b="1" i="0" dirty="0">
                <a:effectLst/>
                <a:latin typeface="-apple-system"/>
              </a:rPr>
            </a:br>
            <a:endParaRPr lang="en-US" dirty="0"/>
          </a:p>
        </p:txBody>
      </p:sp>
      <p:sp>
        <p:nvSpPr>
          <p:cNvPr id="3" name="TextBox 2">
            <a:extLst>
              <a:ext uri="{FF2B5EF4-FFF2-40B4-BE49-F238E27FC236}">
                <a16:creationId xmlns:a16="http://schemas.microsoft.com/office/drawing/2014/main" id="{DDCA6BE4-AA5D-4BDB-2CD4-1A80DFA1BD80}"/>
              </a:ext>
            </a:extLst>
          </p:cNvPr>
          <p:cNvSpPr txBox="1"/>
          <p:nvPr/>
        </p:nvSpPr>
        <p:spPr>
          <a:xfrm>
            <a:off x="661012" y="1690688"/>
            <a:ext cx="8881458" cy="2862322"/>
          </a:xfrm>
          <a:prstGeom prst="rect">
            <a:avLst/>
          </a:prstGeom>
          <a:noFill/>
        </p:spPr>
        <p:txBody>
          <a:bodyPr wrap="square" rtlCol="0">
            <a:spAutoFit/>
          </a:bodyPr>
          <a:lstStyle/>
          <a:p>
            <a:r>
              <a:rPr lang="en-US" sz="2800" dirty="0"/>
              <a:t>five-fold cross-validation with the </a:t>
            </a:r>
            <a:r>
              <a:rPr lang="en-US" sz="2800" dirty="0" err="1"/>
              <a:t>XGBoost</a:t>
            </a:r>
            <a:r>
              <a:rPr lang="en-US" sz="2800" dirty="0"/>
              <a:t> (Extreme Gradient Boosting) model</a:t>
            </a:r>
          </a:p>
          <a:p>
            <a:endParaRPr lang="en-US" sz="2800" dirty="0"/>
          </a:p>
          <a:p>
            <a:r>
              <a:rPr lang="en-US" sz="2400" dirty="0"/>
              <a:t>In our experiments, the five-fold cross-validation achieved an accuracy of 98.66%, surpassing the paper’s reported accuracy of 97.76%.</a:t>
            </a:r>
          </a:p>
          <a:p>
            <a:endParaRPr lang="en-US" sz="2400" dirty="0"/>
          </a:p>
        </p:txBody>
      </p:sp>
    </p:spTree>
    <p:extLst>
      <p:ext uri="{BB962C8B-B14F-4D97-AF65-F5344CB8AC3E}">
        <p14:creationId xmlns:p14="http://schemas.microsoft.com/office/powerpoint/2010/main" val="3832795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Multilayered Security: Cyber Defense from the Chip to the Cloud | PCWorld">
            <a:extLst>
              <a:ext uri="{FF2B5EF4-FFF2-40B4-BE49-F238E27FC236}">
                <a16:creationId xmlns:a16="http://schemas.microsoft.com/office/drawing/2014/main" id="{136AB30C-68E4-DA41-1425-4EDDDF29CD77}"/>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2568" b="252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70D160C-2712-7D5D-D2DE-7DA24793B6C4}"/>
              </a:ext>
            </a:extLst>
          </p:cNvPr>
          <p:cNvSpPr>
            <a:spLocks noGrp="1"/>
          </p:cNvSpPr>
          <p:nvPr>
            <p:ph type="title"/>
          </p:nvPr>
        </p:nvSpPr>
        <p:spPr/>
        <p:txBody>
          <a:bodyPr/>
          <a:lstStyle/>
          <a:p>
            <a:r>
              <a:rPr lang="en-US" b="1" i="0" dirty="0">
                <a:effectLst/>
                <a:latin typeface="-apple-system"/>
              </a:rPr>
              <a:t>Strongest Model -</a:t>
            </a:r>
            <a:br>
              <a:rPr lang="en-US" b="1" i="0" dirty="0">
                <a:effectLst/>
                <a:latin typeface="-apple-system"/>
              </a:rPr>
            </a:br>
            <a:endParaRPr lang="en-US" dirty="0"/>
          </a:p>
        </p:txBody>
      </p:sp>
      <p:pic>
        <p:nvPicPr>
          <p:cNvPr id="5" name="Picture 4">
            <a:extLst>
              <a:ext uri="{FF2B5EF4-FFF2-40B4-BE49-F238E27FC236}">
                <a16:creationId xmlns:a16="http://schemas.microsoft.com/office/drawing/2014/main" id="{BC9C882A-DE2E-AE2D-64A6-358293DF952E}"/>
              </a:ext>
            </a:extLst>
          </p:cNvPr>
          <p:cNvPicPr>
            <a:picLocks noChangeAspect="1"/>
          </p:cNvPicPr>
          <p:nvPr/>
        </p:nvPicPr>
        <p:blipFill>
          <a:blip r:embed="rId3"/>
          <a:stretch>
            <a:fillRect/>
          </a:stretch>
        </p:blipFill>
        <p:spPr>
          <a:xfrm>
            <a:off x="3044143" y="1421317"/>
            <a:ext cx="7865090" cy="4831413"/>
          </a:xfrm>
          <a:prstGeom prst="rect">
            <a:avLst/>
          </a:prstGeom>
        </p:spPr>
      </p:pic>
    </p:spTree>
    <p:extLst>
      <p:ext uri="{BB962C8B-B14F-4D97-AF65-F5344CB8AC3E}">
        <p14:creationId xmlns:p14="http://schemas.microsoft.com/office/powerpoint/2010/main" val="2725929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Multilayered Security: Cyber Defense from the Chip to the Cloud | PCWorld">
            <a:extLst>
              <a:ext uri="{FF2B5EF4-FFF2-40B4-BE49-F238E27FC236}">
                <a16:creationId xmlns:a16="http://schemas.microsoft.com/office/drawing/2014/main" id="{136AB30C-68E4-DA41-1425-4EDDDF29CD77}"/>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2568" b="252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70D160C-2712-7D5D-D2DE-7DA24793B6C4}"/>
              </a:ext>
            </a:extLst>
          </p:cNvPr>
          <p:cNvSpPr>
            <a:spLocks noGrp="1"/>
          </p:cNvSpPr>
          <p:nvPr>
            <p:ph type="title"/>
          </p:nvPr>
        </p:nvSpPr>
        <p:spPr>
          <a:xfrm>
            <a:off x="406738" y="243205"/>
            <a:ext cx="6735742" cy="1325563"/>
          </a:xfrm>
        </p:spPr>
        <p:txBody>
          <a:bodyPr/>
          <a:lstStyle/>
          <a:p>
            <a:r>
              <a:rPr lang="en-US" b="1" i="0" dirty="0">
                <a:effectLst/>
                <a:latin typeface="-apple-system"/>
              </a:rPr>
              <a:t>Reducing Mistakes Process</a:t>
            </a:r>
            <a:br>
              <a:rPr lang="en-US" b="1" i="0" dirty="0">
                <a:effectLst/>
                <a:latin typeface="-apple-system"/>
              </a:rPr>
            </a:br>
            <a:endParaRPr lang="en-US" dirty="0"/>
          </a:p>
        </p:txBody>
      </p:sp>
      <p:pic>
        <p:nvPicPr>
          <p:cNvPr id="4" name="Picture 3">
            <a:extLst>
              <a:ext uri="{FF2B5EF4-FFF2-40B4-BE49-F238E27FC236}">
                <a16:creationId xmlns:a16="http://schemas.microsoft.com/office/drawing/2014/main" id="{33F73E17-A531-436F-C9CB-2979D4E97D42}"/>
              </a:ext>
            </a:extLst>
          </p:cNvPr>
          <p:cNvPicPr>
            <a:picLocks noChangeAspect="1"/>
          </p:cNvPicPr>
          <p:nvPr/>
        </p:nvPicPr>
        <p:blipFill>
          <a:blip r:embed="rId3"/>
          <a:stretch>
            <a:fillRect/>
          </a:stretch>
        </p:blipFill>
        <p:spPr>
          <a:xfrm>
            <a:off x="406738" y="1129220"/>
            <a:ext cx="5624308" cy="5363655"/>
          </a:xfrm>
          <a:prstGeom prst="rect">
            <a:avLst/>
          </a:prstGeom>
        </p:spPr>
      </p:pic>
      <p:pic>
        <p:nvPicPr>
          <p:cNvPr id="7" name="Picture 6">
            <a:extLst>
              <a:ext uri="{FF2B5EF4-FFF2-40B4-BE49-F238E27FC236}">
                <a16:creationId xmlns:a16="http://schemas.microsoft.com/office/drawing/2014/main" id="{7BB8257F-E4D3-C9DA-59F8-912E7B532F73}"/>
              </a:ext>
            </a:extLst>
          </p:cNvPr>
          <p:cNvPicPr>
            <a:picLocks noChangeAspect="1"/>
          </p:cNvPicPr>
          <p:nvPr/>
        </p:nvPicPr>
        <p:blipFill>
          <a:blip r:embed="rId4"/>
          <a:stretch>
            <a:fillRect/>
          </a:stretch>
        </p:blipFill>
        <p:spPr>
          <a:xfrm>
            <a:off x="6258560" y="1129220"/>
            <a:ext cx="5624308" cy="5363655"/>
          </a:xfrm>
          <a:prstGeom prst="rect">
            <a:avLst/>
          </a:prstGeom>
        </p:spPr>
      </p:pic>
    </p:spTree>
    <p:extLst>
      <p:ext uri="{BB962C8B-B14F-4D97-AF65-F5344CB8AC3E}">
        <p14:creationId xmlns:p14="http://schemas.microsoft.com/office/powerpoint/2010/main" val="4166183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ultilayered Security: Cyber Defense from the Chip to the Cloud | PCWorld">
            <a:extLst>
              <a:ext uri="{FF2B5EF4-FFF2-40B4-BE49-F238E27FC236}">
                <a16:creationId xmlns:a16="http://schemas.microsoft.com/office/drawing/2014/main" id="{D0417FF0-AB9C-4EB3-ECF3-2FFFC262CEC5}"/>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2568" b="2526"/>
          <a:stretch/>
        </p:blipFill>
        <p:spPr bwMode="auto">
          <a:xfrm>
            <a:off x="-91420" y="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D0E221C6-ECA8-131E-5A61-95E932814D3C}"/>
              </a:ext>
            </a:extLst>
          </p:cNvPr>
          <p:cNvSpPr>
            <a:spLocks noGrp="1"/>
          </p:cNvSpPr>
          <p:nvPr>
            <p:ph type="title"/>
          </p:nvPr>
        </p:nvSpPr>
        <p:spPr>
          <a:xfrm>
            <a:off x="427058" y="608965"/>
            <a:ext cx="6735742" cy="1325563"/>
          </a:xfrm>
        </p:spPr>
        <p:txBody>
          <a:bodyPr/>
          <a:lstStyle/>
          <a:p>
            <a:r>
              <a:rPr lang="en-US" b="1" i="0" dirty="0">
                <a:effectLst/>
                <a:latin typeface="-apple-system"/>
              </a:rPr>
              <a:t>Choosing the final model</a:t>
            </a:r>
            <a:br>
              <a:rPr lang="en-US" b="1" i="0" dirty="0">
                <a:effectLst/>
                <a:latin typeface="-apple-system"/>
              </a:rPr>
            </a:br>
            <a:endParaRPr lang="en-US" dirty="0"/>
          </a:p>
        </p:txBody>
      </p:sp>
      <p:sp>
        <p:nvSpPr>
          <p:cNvPr id="9" name="TextBox 8">
            <a:extLst>
              <a:ext uri="{FF2B5EF4-FFF2-40B4-BE49-F238E27FC236}">
                <a16:creationId xmlns:a16="http://schemas.microsoft.com/office/drawing/2014/main" id="{883D21A7-24E7-75AE-008E-2C14D26E8209}"/>
              </a:ext>
            </a:extLst>
          </p:cNvPr>
          <p:cNvSpPr txBox="1"/>
          <p:nvPr/>
        </p:nvSpPr>
        <p:spPr>
          <a:xfrm>
            <a:off x="838516" y="1811973"/>
            <a:ext cx="10332108" cy="3970318"/>
          </a:xfrm>
          <a:prstGeom prst="rect">
            <a:avLst/>
          </a:prstGeom>
          <a:noFill/>
        </p:spPr>
        <p:txBody>
          <a:bodyPr wrap="square" rtlCol="0">
            <a:spAutoFit/>
          </a:bodyPr>
          <a:lstStyle/>
          <a:p>
            <a:r>
              <a:rPr lang="en-US" sz="2800" dirty="0"/>
              <a:t>As our final step, we evaluated the top-performing models on the second dataset. Specifically, we tested the model trained on the malicious dataset with the mixed data and vice versa. Remarkably, the model trained on the mixed data demonstrated significantly superior performance, achieving an accuracy of 97.28\%. In contrast, the model trained on the malicious data and tested on the mixed data yielded an accuracy of 35\%. Therefore, we opted to showcase the model trained on the mixed data due to its stronger performance.</a:t>
            </a:r>
          </a:p>
        </p:txBody>
      </p:sp>
    </p:spTree>
    <p:extLst>
      <p:ext uri="{BB962C8B-B14F-4D97-AF65-F5344CB8AC3E}">
        <p14:creationId xmlns:p14="http://schemas.microsoft.com/office/powerpoint/2010/main" val="4022374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83" name="Rectangle 3082">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3074" name="Picture 2" descr="20 Years of Macro Malware: From Harmless Concept to Targeted Attacks -  Security News">
            <a:extLst>
              <a:ext uri="{FF2B5EF4-FFF2-40B4-BE49-F238E27FC236}">
                <a16:creationId xmlns:a16="http://schemas.microsoft.com/office/drawing/2014/main" id="{74600E05-C7E1-4792-2D9E-62C1A7AC026B}"/>
              </a:ext>
            </a:extLst>
          </p:cNvPr>
          <p:cNvPicPr>
            <a:picLocks noChangeAspect="1" noChangeArrowheads="1"/>
          </p:cNvPicPr>
          <p:nvPr/>
        </p:nvPicPr>
        <p:blipFill rotWithShape="1">
          <a:blip r:embed="rId2">
            <a:alphaModFix amt="60000"/>
            <a:extLst>
              <a:ext uri="{28A0092B-C50C-407E-A947-70E740481C1C}">
                <a14:useLocalDpi xmlns:a14="http://schemas.microsoft.com/office/drawing/2010/main" val="0"/>
              </a:ext>
            </a:extLst>
          </a:blip>
          <a:srcRect t="8873" b="9010"/>
          <a:stretch/>
        </p:blipFill>
        <p:spPr bwMode="auto">
          <a:xfrm>
            <a:off x="-1" y="10"/>
            <a:ext cx="12192001"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3F40629-60A1-E773-09F4-749459710409}"/>
              </a:ext>
            </a:extLst>
          </p:cNvPr>
          <p:cNvSpPr>
            <a:spLocks noGrp="1"/>
          </p:cNvSpPr>
          <p:nvPr>
            <p:ph type="title"/>
          </p:nvPr>
        </p:nvSpPr>
        <p:spPr>
          <a:xfrm>
            <a:off x="73878" y="-599215"/>
            <a:ext cx="9792471" cy="2057037"/>
          </a:xfrm>
        </p:spPr>
        <p:txBody>
          <a:bodyPr>
            <a:normAutofit/>
          </a:bodyPr>
          <a:lstStyle/>
          <a:p>
            <a:r>
              <a:rPr lang="en-US" dirty="0">
                <a:solidFill>
                  <a:srgbClr val="FFFFFF"/>
                </a:solidFill>
              </a:rPr>
              <a:t>Demo</a:t>
            </a:r>
          </a:p>
        </p:txBody>
      </p:sp>
      <p:sp>
        <p:nvSpPr>
          <p:cNvPr id="6" name="Rectangle 1">
            <a:extLst>
              <a:ext uri="{FF2B5EF4-FFF2-40B4-BE49-F238E27FC236}">
                <a16:creationId xmlns:a16="http://schemas.microsoft.com/office/drawing/2014/main" id="{42343B17-9467-F3D0-0282-06CC8B7E4C17}"/>
              </a:ext>
            </a:extLst>
          </p:cNvPr>
          <p:cNvSpPr>
            <a:spLocks noChangeArrowheads="1"/>
          </p:cNvSpPr>
          <p:nvPr/>
        </p:nvSpPr>
        <p:spPr bwMode="auto">
          <a:xfrm>
            <a:off x="0" y="90100"/>
            <a:ext cx="18473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9E9524AB-5F3E-B885-E727-3D245F94CCDB}"/>
              </a:ext>
            </a:extLst>
          </p:cNvPr>
          <p:cNvSpPr>
            <a:spLocks noChangeArrowheads="1"/>
          </p:cNvSpPr>
          <p:nvPr/>
        </p:nvSpPr>
        <p:spPr bwMode="auto">
          <a:xfrm>
            <a:off x="152400" y="242500"/>
            <a:ext cx="18473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30000"/>
              </a:spcBef>
              <a:spcAft>
                <a:spcPct val="0"/>
              </a:spcAft>
              <a:defRPr sz="1200">
                <a:solidFill>
                  <a:schemeClr val="tx1"/>
                </a:solidFill>
                <a:latin typeface="Arial" panose="020B0604020202020204" pitchFamily="34" charset="0"/>
              </a:defRPr>
            </a:lvl1pPr>
            <a:lvl2pPr eaLnBrk="0" fontAlgn="base" hangingPunct="0">
              <a:spcBef>
                <a:spcPct val="30000"/>
              </a:spcBef>
              <a:spcAft>
                <a:spcPct val="0"/>
              </a:spcAft>
              <a:defRPr sz="1200">
                <a:solidFill>
                  <a:schemeClr val="tx1"/>
                </a:solidFill>
                <a:latin typeface="Arial" panose="020B0604020202020204" pitchFamily="34" charset="0"/>
              </a:defRPr>
            </a:lvl2pPr>
            <a:lvl3pPr eaLnBrk="0" fontAlgn="base" hangingPunct="0">
              <a:spcBef>
                <a:spcPct val="30000"/>
              </a:spcBef>
              <a:spcAft>
                <a:spcPct val="0"/>
              </a:spcAft>
              <a:defRPr sz="1200">
                <a:solidFill>
                  <a:schemeClr val="tx1"/>
                </a:solidFill>
                <a:latin typeface="Arial" panose="020B0604020202020204" pitchFamily="34" charset="0"/>
              </a:defRPr>
            </a:lvl3pPr>
            <a:lvl4pPr eaLnBrk="0" fontAlgn="base" hangingPunct="0">
              <a:spcBef>
                <a:spcPct val="30000"/>
              </a:spcBef>
              <a:spcAft>
                <a:spcPct val="0"/>
              </a:spcAft>
              <a:defRPr sz="1200">
                <a:solidFill>
                  <a:schemeClr val="tx1"/>
                </a:solidFill>
                <a:latin typeface="Arial" panose="020B0604020202020204" pitchFamily="34" charset="0"/>
              </a:defRPr>
            </a:lvl4pPr>
            <a:lvl5pPr eaLnBrk="0" fontAlgn="base" hangingPunct="0">
              <a:spcBef>
                <a:spcPct val="30000"/>
              </a:spcBef>
              <a:spcAft>
                <a:spcPct val="0"/>
              </a:spcAft>
              <a:defRPr sz="1200">
                <a:solidFill>
                  <a:schemeClr val="tx1"/>
                </a:solidFill>
                <a:latin typeface="Arial" panose="020B0604020202020204" pitchFamily="34" charset="0"/>
              </a:defRPr>
            </a:lvl5pPr>
            <a:lvl6pPr eaLnBrk="0" fontAlgn="base" hangingPunct="0">
              <a:spcBef>
                <a:spcPct val="30000"/>
              </a:spcBef>
              <a:spcAft>
                <a:spcPct val="0"/>
              </a:spcAft>
              <a:defRPr sz="1200">
                <a:solidFill>
                  <a:schemeClr val="tx1"/>
                </a:solidFill>
                <a:latin typeface="Arial" panose="020B0604020202020204" pitchFamily="34" charset="0"/>
              </a:defRPr>
            </a:lvl6pPr>
            <a:lvl7pPr eaLnBrk="0" fontAlgn="base" hangingPunct="0">
              <a:spcBef>
                <a:spcPct val="30000"/>
              </a:spcBef>
              <a:spcAft>
                <a:spcPct val="0"/>
              </a:spcAft>
              <a:defRPr sz="1200">
                <a:solidFill>
                  <a:schemeClr val="tx1"/>
                </a:solidFill>
                <a:latin typeface="Arial" panose="020B0604020202020204" pitchFamily="34" charset="0"/>
              </a:defRPr>
            </a:lvl7pPr>
            <a:lvl8pPr eaLnBrk="0" fontAlgn="base" hangingPunct="0">
              <a:spcBef>
                <a:spcPct val="30000"/>
              </a:spcBef>
              <a:spcAft>
                <a:spcPct val="0"/>
              </a:spcAft>
              <a:defRPr sz="1200">
                <a:solidFill>
                  <a:schemeClr val="tx1"/>
                </a:solidFill>
                <a:latin typeface="Arial" panose="020B0604020202020204" pitchFamily="34" charset="0"/>
              </a:defRPr>
            </a:lvl8pPr>
            <a:lvl9pPr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3000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graphicFrame>
        <p:nvGraphicFramePr>
          <p:cNvPr id="3" name="Object 2">
            <a:hlinkClick r:id="" action="ppaction://ole?verb=0"/>
            <a:extLst>
              <a:ext uri="{FF2B5EF4-FFF2-40B4-BE49-F238E27FC236}">
                <a16:creationId xmlns:a16="http://schemas.microsoft.com/office/drawing/2014/main" id="{D75149D7-96E9-4CE3-7486-14575A52F9C4}"/>
              </a:ext>
            </a:extLst>
          </p:cNvPr>
          <p:cNvGraphicFramePr>
            <a:graphicFrameLocks noChangeAspect="1"/>
          </p:cNvGraphicFramePr>
          <p:nvPr>
            <p:extLst>
              <p:ext uri="{D42A27DB-BD31-4B8C-83A1-F6EECF244321}">
                <p14:modId xmlns:p14="http://schemas.microsoft.com/office/powerpoint/2010/main" val="865332250"/>
              </p:ext>
            </p:extLst>
          </p:nvPr>
        </p:nvGraphicFramePr>
        <p:xfrm>
          <a:off x="725488" y="701675"/>
          <a:ext cx="10741025" cy="6038850"/>
        </p:xfrm>
        <a:graphic>
          <a:graphicData uri="http://schemas.openxmlformats.org/presentationml/2006/ole">
            <mc:AlternateContent xmlns:mc="http://schemas.openxmlformats.org/markup-compatibility/2006">
              <mc:Choice xmlns:v="urn:schemas-microsoft-com:vml" Requires="v">
                <p:oleObj name="Presentation" r:id="rId3" imgW="6218024" imgH="3497886" progId="PowerPoint.Show.12">
                  <p:embed/>
                </p:oleObj>
              </mc:Choice>
              <mc:Fallback>
                <p:oleObj name="Presentation" r:id="rId3" imgW="6218024" imgH="3497886" progId="PowerPoint.Show.12">
                  <p:embed/>
                  <p:pic>
                    <p:nvPicPr>
                      <p:cNvPr id="3" name="Object 2">
                        <a:hlinkClick r:id="" action="ppaction://ole?verb=0"/>
                        <a:extLst>
                          <a:ext uri="{FF2B5EF4-FFF2-40B4-BE49-F238E27FC236}">
                            <a16:creationId xmlns:a16="http://schemas.microsoft.com/office/drawing/2014/main" id="{D75149D7-96E9-4CE3-7486-14575A52F9C4}"/>
                          </a:ext>
                        </a:extLst>
                      </p:cNvPr>
                      <p:cNvPicPr/>
                      <p:nvPr/>
                    </p:nvPicPr>
                    <p:blipFill>
                      <a:blip r:embed="rId4"/>
                      <a:stretch>
                        <a:fillRect/>
                      </a:stretch>
                    </p:blipFill>
                    <p:spPr>
                      <a:xfrm>
                        <a:off x="725488" y="701675"/>
                        <a:ext cx="10741025" cy="6038850"/>
                      </a:xfrm>
                      <a:prstGeom prst="rect">
                        <a:avLst/>
                      </a:prstGeom>
                    </p:spPr>
                  </p:pic>
                </p:oleObj>
              </mc:Fallback>
            </mc:AlternateContent>
          </a:graphicData>
        </a:graphic>
      </p:graphicFrame>
    </p:spTree>
    <p:extLst>
      <p:ext uri="{BB962C8B-B14F-4D97-AF65-F5344CB8AC3E}">
        <p14:creationId xmlns:p14="http://schemas.microsoft.com/office/powerpoint/2010/main" val="4208546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The Top Five Cybersecurity Defense Insights for 2020 | 2020-06-11 |  Security Magazine">
            <a:extLst>
              <a:ext uri="{FF2B5EF4-FFF2-40B4-BE49-F238E27FC236}">
                <a16:creationId xmlns:a16="http://schemas.microsoft.com/office/drawing/2014/main" id="{B76FFEA5-7B05-561C-9FAD-D921DADBB8F4}"/>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778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E7B1B00-6B8E-41AA-7C36-D97EF654FDB2}"/>
              </a:ext>
            </a:extLst>
          </p:cNvPr>
          <p:cNvSpPr>
            <a:spLocks noGrp="1"/>
          </p:cNvSpPr>
          <p:nvPr>
            <p:ph type="title"/>
          </p:nvPr>
        </p:nvSpPr>
        <p:spPr>
          <a:xfrm>
            <a:off x="838200" y="365125"/>
            <a:ext cx="10515600" cy="1325563"/>
          </a:xfrm>
        </p:spPr>
        <p:txBody>
          <a:bodyPr>
            <a:normAutofit/>
          </a:bodyPr>
          <a:lstStyle/>
          <a:p>
            <a:r>
              <a:rPr lang="en-US">
                <a:solidFill>
                  <a:srgbClr val="FFFFFF"/>
                </a:solidFill>
              </a:rPr>
              <a:t>Future Work</a:t>
            </a:r>
          </a:p>
        </p:txBody>
      </p:sp>
      <p:sp>
        <p:nvSpPr>
          <p:cNvPr id="3" name="Content Placeholder 2">
            <a:extLst>
              <a:ext uri="{FF2B5EF4-FFF2-40B4-BE49-F238E27FC236}">
                <a16:creationId xmlns:a16="http://schemas.microsoft.com/office/drawing/2014/main" id="{715E404C-0E96-ECCA-38C1-7F0BC56631FA}"/>
              </a:ext>
            </a:extLst>
          </p:cNvPr>
          <p:cNvSpPr>
            <a:spLocks noGrp="1"/>
          </p:cNvSpPr>
          <p:nvPr>
            <p:ph idx="1"/>
          </p:nvPr>
        </p:nvSpPr>
        <p:spPr>
          <a:xfrm>
            <a:off x="838200" y="1825625"/>
            <a:ext cx="10515600" cy="4351338"/>
          </a:xfrm>
        </p:spPr>
        <p:txBody>
          <a:bodyPr>
            <a:normAutofit/>
          </a:bodyPr>
          <a:lstStyle/>
          <a:p>
            <a:r>
              <a:rPr lang="en-US" dirty="0">
                <a:solidFill>
                  <a:srgbClr val="FFFFFF"/>
                </a:solidFill>
              </a:rPr>
              <a:t>De-obfuscate the obfuscated scripts – for better analyzing. </a:t>
            </a:r>
          </a:p>
          <a:p>
            <a:r>
              <a:rPr lang="en-US" dirty="0">
                <a:solidFill>
                  <a:srgbClr val="FFFFFF"/>
                </a:solidFill>
              </a:rPr>
              <a:t>Create malicious scripts and remove duplicates.</a:t>
            </a:r>
          </a:p>
          <a:p>
            <a:r>
              <a:rPr lang="en-US" dirty="0">
                <a:solidFill>
                  <a:srgbClr val="FFFFFF"/>
                </a:solidFill>
              </a:rPr>
              <a:t>Try to classify using neuro-networks and deep learning</a:t>
            </a:r>
            <a:endParaRPr lang="en-US" dirty="0">
              <a:solidFill>
                <a:schemeClr val="bg2">
                  <a:lumMod val="50000"/>
                  <a:lumOff val="50000"/>
                </a:schemeClr>
              </a:solidFill>
            </a:endParaRPr>
          </a:p>
          <a:p>
            <a:endParaRPr lang="en-US" dirty="0">
              <a:solidFill>
                <a:srgbClr val="FFFFFF"/>
              </a:solidFill>
            </a:endParaRPr>
          </a:p>
        </p:txBody>
      </p:sp>
    </p:spTree>
    <p:extLst>
      <p:ext uri="{BB962C8B-B14F-4D97-AF65-F5344CB8AC3E}">
        <p14:creationId xmlns:p14="http://schemas.microsoft.com/office/powerpoint/2010/main" val="638682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C89BF7E1-1E0E-797F-415E-2CAC544A73B8}"/>
              </a:ext>
            </a:extLst>
          </p:cNvPr>
          <p:cNvPicPr>
            <a:picLocks noChangeAspect="1"/>
          </p:cNvPicPr>
          <p:nvPr/>
        </p:nvPicPr>
        <p:blipFill rotWithShape="1">
          <a:blip r:embed="rId2">
            <a:alphaModFix amt="60000"/>
          </a:blip>
          <a:srcRect l="7827" r="9506"/>
          <a:stretch/>
        </p:blipFill>
        <p:spPr>
          <a:xfrm>
            <a:off x="-1" y="10"/>
            <a:ext cx="12192001" cy="6857990"/>
          </a:xfrm>
          <a:prstGeom prst="rect">
            <a:avLst/>
          </a:prstGeom>
        </p:spPr>
      </p:pic>
      <p:sp>
        <p:nvSpPr>
          <p:cNvPr id="2" name="Title 1">
            <a:extLst>
              <a:ext uri="{FF2B5EF4-FFF2-40B4-BE49-F238E27FC236}">
                <a16:creationId xmlns:a16="http://schemas.microsoft.com/office/drawing/2014/main" id="{FF773415-ACF3-C662-CFAA-1FC0E06410AD}"/>
              </a:ext>
            </a:extLst>
          </p:cNvPr>
          <p:cNvSpPr>
            <a:spLocks noGrp="1"/>
          </p:cNvSpPr>
          <p:nvPr>
            <p:ph type="title"/>
          </p:nvPr>
        </p:nvSpPr>
        <p:spPr>
          <a:xfrm>
            <a:off x="1198181" y="728906"/>
            <a:ext cx="9792471" cy="2057037"/>
          </a:xfrm>
        </p:spPr>
        <p:txBody>
          <a:bodyPr>
            <a:normAutofit/>
          </a:bodyPr>
          <a:lstStyle/>
          <a:p>
            <a:r>
              <a:rPr lang="en-US" dirty="0">
                <a:solidFill>
                  <a:srgbClr val="FFFFFF"/>
                </a:solidFill>
              </a:rPr>
              <a:t>References</a:t>
            </a:r>
          </a:p>
        </p:txBody>
      </p:sp>
      <p:sp>
        <p:nvSpPr>
          <p:cNvPr id="3" name="Content Placeholder 2">
            <a:extLst>
              <a:ext uri="{FF2B5EF4-FFF2-40B4-BE49-F238E27FC236}">
                <a16:creationId xmlns:a16="http://schemas.microsoft.com/office/drawing/2014/main" id="{CE08BAB9-B2BC-951F-159E-6ADA1B46E696}"/>
              </a:ext>
            </a:extLst>
          </p:cNvPr>
          <p:cNvSpPr>
            <a:spLocks noGrp="1"/>
          </p:cNvSpPr>
          <p:nvPr>
            <p:ph idx="1"/>
          </p:nvPr>
        </p:nvSpPr>
        <p:spPr>
          <a:xfrm>
            <a:off x="1198181" y="2957665"/>
            <a:ext cx="9792471" cy="3171423"/>
          </a:xfrm>
        </p:spPr>
        <p:txBody>
          <a:bodyPr>
            <a:normAutofit fontScale="92500" lnSpcReduction="10000"/>
          </a:bodyPr>
          <a:lstStyle/>
          <a:p>
            <a:pPr marL="0" indent="0">
              <a:buNone/>
            </a:pPr>
            <a:r>
              <a:rPr lang="en-US" sz="1700" b="1" dirty="0">
                <a:solidFill>
                  <a:srgbClr val="FFFFFF"/>
                </a:solidFill>
              </a:rPr>
              <a:t>Our </a:t>
            </a:r>
            <a:r>
              <a:rPr lang="en-US" sz="1700" b="1" dirty="0" err="1">
                <a:solidFill>
                  <a:srgbClr val="FFFFFF"/>
                </a:solidFill>
              </a:rPr>
              <a:t>github</a:t>
            </a:r>
            <a:r>
              <a:rPr lang="en-US" sz="1700" b="1" dirty="0">
                <a:solidFill>
                  <a:srgbClr val="FFFFFF"/>
                </a:solidFill>
              </a:rPr>
              <a:t>: </a:t>
            </a:r>
            <a:r>
              <a:rPr lang="en-US" sz="1700" dirty="0">
                <a:solidFill>
                  <a:srgbClr val="FFFFFF"/>
                </a:solidFill>
                <a:hlinkClick r:id="rId3"/>
              </a:rPr>
              <a:t>https://github.com/TaliaSeada/UI_cyber/tree/master/model</a:t>
            </a:r>
            <a:r>
              <a:rPr lang="en-US" sz="1700" dirty="0">
                <a:solidFill>
                  <a:srgbClr val="FFFFFF"/>
                </a:solidFill>
              </a:rPr>
              <a:t> </a:t>
            </a:r>
          </a:p>
          <a:p>
            <a:pPr marL="0" indent="0">
              <a:buNone/>
            </a:pPr>
            <a:r>
              <a:rPr lang="en-US" sz="1700" dirty="0">
                <a:solidFill>
                  <a:srgbClr val="FFFFFF"/>
                </a:solidFill>
              </a:rPr>
              <a:t> </a:t>
            </a:r>
          </a:p>
          <a:p>
            <a:pPr marL="342900" indent="-342900">
              <a:buAutoNum type="arabicPeriod"/>
            </a:pPr>
            <a:r>
              <a:rPr lang="en-US" sz="1700" dirty="0">
                <a:solidFill>
                  <a:srgbClr val="FFFFFF"/>
                </a:solidFill>
                <a:hlinkClick r:id="rId4"/>
              </a:rPr>
              <a:t>https://doi.org/10.1016/j.neucom.2021.03.117</a:t>
            </a:r>
            <a:endParaRPr lang="en-US" sz="1700" dirty="0">
              <a:solidFill>
                <a:srgbClr val="FFFFFF"/>
              </a:solidFill>
            </a:endParaRPr>
          </a:p>
          <a:p>
            <a:pPr marL="342900" indent="-342900">
              <a:buAutoNum type="arabicPeriod"/>
            </a:pPr>
            <a:r>
              <a:rPr lang="en-US" sz="1700" dirty="0">
                <a:solidFill>
                  <a:srgbClr val="FFFFFF"/>
                </a:solidFill>
                <a:hlinkClick r:id="rId5"/>
              </a:rPr>
              <a:t>https://www.sciencedirect.com/science/article/pii/S0925231221005099</a:t>
            </a:r>
            <a:endParaRPr lang="en-US" sz="1700" dirty="0">
              <a:solidFill>
                <a:srgbClr val="FFFFFF"/>
              </a:solidFill>
            </a:endParaRPr>
          </a:p>
          <a:p>
            <a:pPr marL="342900" indent="-342900">
              <a:buAutoNum type="arabicPeriod"/>
            </a:pPr>
            <a:r>
              <a:rPr lang="en-US" sz="1700" dirty="0">
                <a:solidFill>
                  <a:srgbClr val="FFFFFF"/>
                </a:solidFill>
                <a:hlinkClick r:id="rId6"/>
              </a:rPr>
              <a:t>https://www.microsoft.com/en-us/security/blog/2019/09/03/deep-learning-rises-new-methods-for-detecting-malicious-powershell/</a:t>
            </a:r>
            <a:endParaRPr lang="en-US" sz="1700" dirty="0">
              <a:solidFill>
                <a:srgbClr val="FFFFFF"/>
              </a:solidFill>
            </a:endParaRPr>
          </a:p>
          <a:p>
            <a:pPr marL="342900" indent="-342900">
              <a:buAutoNum type="arabicPeriod"/>
            </a:pPr>
            <a:r>
              <a:rPr lang="en-US" sz="1700" dirty="0">
                <a:solidFill>
                  <a:srgbClr val="FFFFFF"/>
                </a:solidFill>
                <a:hlinkClick r:id="rId7"/>
              </a:rPr>
              <a:t>https://posts.specterops.io/learning-machine-learning-part-1-introduction-and-revoke-obfuscation-c73033184f0</a:t>
            </a:r>
            <a:endParaRPr lang="en-US" sz="1700" dirty="0">
              <a:solidFill>
                <a:srgbClr val="FFFFFF"/>
              </a:solidFill>
            </a:endParaRPr>
          </a:p>
          <a:p>
            <a:pPr marL="342900" indent="-342900">
              <a:buAutoNum type="arabicPeriod"/>
            </a:pPr>
            <a:r>
              <a:rPr lang="en-US" sz="1700" dirty="0">
                <a:solidFill>
                  <a:srgbClr val="FFFFFF"/>
                </a:solidFill>
                <a:hlinkClick r:id="rId8"/>
              </a:rPr>
              <a:t>https://github.com/GhostPack/Invoke-Evasion/tree/main</a:t>
            </a:r>
            <a:endParaRPr lang="en-US" sz="1700" dirty="0">
              <a:solidFill>
                <a:srgbClr val="FFFFFF"/>
              </a:solidFill>
            </a:endParaRPr>
          </a:p>
          <a:p>
            <a:pPr marL="342900" indent="-342900">
              <a:buAutoNum type="arabicPeriod"/>
            </a:pPr>
            <a:r>
              <a:rPr lang="en-US" sz="1700" dirty="0">
                <a:solidFill>
                  <a:srgbClr val="FFFFFF"/>
                </a:solidFill>
                <a:hlinkClick r:id="rId9"/>
              </a:rPr>
              <a:t>https://github.com/PowerShellMafia/PowerSploit</a:t>
            </a:r>
            <a:endParaRPr lang="en-US" sz="1700" dirty="0">
              <a:solidFill>
                <a:srgbClr val="FFFFFF"/>
              </a:solidFill>
            </a:endParaRPr>
          </a:p>
          <a:p>
            <a:pPr marL="0" indent="0">
              <a:buNone/>
            </a:pPr>
            <a:endParaRPr lang="en-US" sz="1700" dirty="0">
              <a:solidFill>
                <a:srgbClr val="FFFFFF"/>
              </a:solidFill>
            </a:endParaRPr>
          </a:p>
        </p:txBody>
      </p:sp>
    </p:spTree>
    <p:extLst>
      <p:ext uri="{BB962C8B-B14F-4D97-AF65-F5344CB8AC3E}">
        <p14:creationId xmlns:p14="http://schemas.microsoft.com/office/powerpoint/2010/main" val="92499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525D2-62F3-9156-7E91-444ED383EC32}"/>
              </a:ext>
            </a:extLst>
          </p:cNvPr>
          <p:cNvSpPr>
            <a:spLocks noGrp="1"/>
          </p:cNvSpPr>
          <p:nvPr>
            <p:ph type="title"/>
          </p:nvPr>
        </p:nvSpPr>
        <p:spPr>
          <a:xfrm>
            <a:off x="176271" y="256759"/>
            <a:ext cx="4156244" cy="1616203"/>
          </a:xfrm>
        </p:spPr>
        <p:txBody>
          <a:bodyPr anchor="b">
            <a:normAutofit/>
          </a:bodyPr>
          <a:lstStyle/>
          <a:p>
            <a:r>
              <a:rPr lang="en-US" sz="2800" b="1" dirty="0"/>
              <a:t>The problem </a:t>
            </a:r>
            <a:r>
              <a:rPr lang="en-US" sz="2800" dirty="0"/>
              <a:t>we solved is classification of PowerShell scripts</a:t>
            </a:r>
          </a:p>
        </p:txBody>
      </p:sp>
      <p:pic>
        <p:nvPicPr>
          <p:cNvPr id="2052" name="Picture 4" descr="PowerShell-based attacks in hybrid Active Directory">
            <a:extLst>
              <a:ext uri="{FF2B5EF4-FFF2-40B4-BE49-F238E27FC236}">
                <a16:creationId xmlns:a16="http://schemas.microsoft.com/office/drawing/2014/main" id="{D5A42C21-EED7-3992-3D18-92608E2E832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87672" y="1037650"/>
            <a:ext cx="6389346" cy="4792009"/>
          </a:xfrm>
          <a:prstGeom prst="rect">
            <a:avLst/>
          </a:prstGeom>
          <a:noFill/>
          <a:extLst>
            <a:ext uri="{909E8E84-426E-40DD-AFC4-6F175D3DCCD1}">
              <a14:hiddenFill xmlns:a14="http://schemas.microsoft.com/office/drawing/2010/main">
                <a:solidFill>
                  <a:srgbClr val="FFFFFF"/>
                </a:solidFill>
              </a14:hiddenFill>
            </a:ext>
          </a:extLst>
        </p:spPr>
      </p:pic>
      <p:grpSp>
        <p:nvGrpSpPr>
          <p:cNvPr id="2054" name="Group 2053">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2056" name="Rectangle 2055">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1">
            <a:extLst>
              <a:ext uri="{FF2B5EF4-FFF2-40B4-BE49-F238E27FC236}">
                <a16:creationId xmlns:a16="http://schemas.microsoft.com/office/drawing/2014/main" id="{2D564840-F5F7-2319-0C3D-46733034BCB7}"/>
              </a:ext>
            </a:extLst>
          </p:cNvPr>
          <p:cNvSpPr txBox="1">
            <a:spLocks/>
          </p:cNvSpPr>
          <p:nvPr/>
        </p:nvSpPr>
        <p:spPr>
          <a:xfrm>
            <a:off x="176271" y="2613626"/>
            <a:ext cx="4156244" cy="2351566"/>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t>The Dataset</a:t>
            </a:r>
            <a:r>
              <a:rPr lang="en-US" sz="2800" dirty="0"/>
              <a:t> containing</a:t>
            </a:r>
            <a:r>
              <a:rPr lang="he-IL" sz="2800" dirty="0"/>
              <a:t> </a:t>
            </a:r>
            <a:r>
              <a:rPr lang="en-US" sz="2800" dirty="0"/>
              <a:t> benign, malicious and mixed scripts – which are benign scripts with injected malicious scripts to demonstrate real life scenarios. </a:t>
            </a:r>
          </a:p>
        </p:txBody>
      </p:sp>
      <p:sp>
        <p:nvSpPr>
          <p:cNvPr id="5" name="Title 1">
            <a:extLst>
              <a:ext uri="{FF2B5EF4-FFF2-40B4-BE49-F238E27FC236}">
                <a16:creationId xmlns:a16="http://schemas.microsoft.com/office/drawing/2014/main" id="{6413B09F-6378-11A3-D23F-1988D6789381}"/>
              </a:ext>
            </a:extLst>
          </p:cNvPr>
          <p:cNvSpPr txBox="1">
            <a:spLocks/>
          </p:cNvSpPr>
          <p:nvPr/>
        </p:nvSpPr>
        <p:spPr>
          <a:xfrm>
            <a:off x="176271" y="5898896"/>
            <a:ext cx="4156244" cy="69392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During the preprocessing of the data, we improved it by removing outliers.</a:t>
            </a:r>
          </a:p>
        </p:txBody>
      </p:sp>
    </p:spTree>
    <p:extLst>
      <p:ext uri="{BB962C8B-B14F-4D97-AF65-F5344CB8AC3E}">
        <p14:creationId xmlns:p14="http://schemas.microsoft.com/office/powerpoint/2010/main" val="878883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FB23AE-B85A-C5A1-54AE-AAC385A916DA}"/>
              </a:ext>
            </a:extLst>
          </p:cNvPr>
          <p:cNvPicPr>
            <a:picLocks noChangeAspect="1"/>
          </p:cNvPicPr>
          <p:nvPr/>
        </p:nvPicPr>
        <p:blipFill>
          <a:blip r:embed="rId2"/>
          <a:stretch>
            <a:fillRect/>
          </a:stretch>
        </p:blipFill>
        <p:spPr>
          <a:xfrm>
            <a:off x="200926" y="2326131"/>
            <a:ext cx="6083613" cy="3289469"/>
          </a:xfrm>
          <a:prstGeom prst="rect">
            <a:avLst/>
          </a:prstGeom>
        </p:spPr>
      </p:pic>
      <p:pic>
        <p:nvPicPr>
          <p:cNvPr id="7" name="Picture 6">
            <a:extLst>
              <a:ext uri="{FF2B5EF4-FFF2-40B4-BE49-F238E27FC236}">
                <a16:creationId xmlns:a16="http://schemas.microsoft.com/office/drawing/2014/main" id="{A9DCDE1D-CC86-0F83-98AF-0132DBE878FB}"/>
              </a:ext>
            </a:extLst>
          </p:cNvPr>
          <p:cNvPicPr>
            <a:picLocks noChangeAspect="1"/>
          </p:cNvPicPr>
          <p:nvPr/>
        </p:nvPicPr>
        <p:blipFill>
          <a:blip r:embed="rId3"/>
          <a:stretch>
            <a:fillRect/>
          </a:stretch>
        </p:blipFill>
        <p:spPr>
          <a:xfrm>
            <a:off x="6669009" y="-14019"/>
            <a:ext cx="5322065" cy="6858000"/>
          </a:xfrm>
          <a:prstGeom prst="rect">
            <a:avLst/>
          </a:prstGeom>
        </p:spPr>
      </p:pic>
    </p:spTree>
    <p:extLst>
      <p:ext uri="{BB962C8B-B14F-4D97-AF65-F5344CB8AC3E}">
        <p14:creationId xmlns:p14="http://schemas.microsoft.com/office/powerpoint/2010/main" val="870079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056BD-903B-FCF1-7F53-7B91C9C613BE}"/>
              </a:ext>
            </a:extLst>
          </p:cNvPr>
          <p:cNvSpPr>
            <a:spLocks noGrp="1"/>
          </p:cNvSpPr>
          <p:nvPr>
            <p:ph type="title"/>
          </p:nvPr>
        </p:nvSpPr>
        <p:spPr>
          <a:xfrm>
            <a:off x="481013" y="3752849"/>
            <a:ext cx="3290887" cy="2452687"/>
          </a:xfrm>
        </p:spPr>
        <p:txBody>
          <a:bodyPr anchor="ctr">
            <a:normAutofit/>
          </a:bodyPr>
          <a:lstStyle/>
          <a:p>
            <a:r>
              <a:rPr lang="en-US" sz="3600"/>
              <a:t>Evaluation</a:t>
            </a:r>
          </a:p>
        </p:txBody>
      </p:sp>
      <p:pic>
        <p:nvPicPr>
          <p:cNvPr id="4" name="Picture 3" descr="A logo for a company&#10;&#10;Description automatically generated">
            <a:extLst>
              <a:ext uri="{FF2B5EF4-FFF2-40B4-BE49-F238E27FC236}">
                <a16:creationId xmlns:a16="http://schemas.microsoft.com/office/drawing/2014/main" id="{43B43010-87C5-6386-AEC0-B8233D95B6B7}"/>
              </a:ext>
            </a:extLst>
          </p:cNvPr>
          <p:cNvPicPr>
            <a:picLocks noChangeAspect="1"/>
          </p:cNvPicPr>
          <p:nvPr/>
        </p:nvPicPr>
        <p:blipFill rotWithShape="1">
          <a:blip r:embed="rId2"/>
          <a:srcRect t="22220" b="23674"/>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C1B626AE-4055-42E3-5310-E29A8BC9130F}"/>
              </a:ext>
            </a:extLst>
          </p:cNvPr>
          <p:cNvSpPr>
            <a:spLocks noGrp="1"/>
          </p:cNvSpPr>
          <p:nvPr>
            <p:ph idx="1"/>
          </p:nvPr>
        </p:nvSpPr>
        <p:spPr>
          <a:xfrm>
            <a:off x="3520440" y="3630168"/>
            <a:ext cx="8188955" cy="2575369"/>
          </a:xfrm>
        </p:spPr>
        <p:txBody>
          <a:bodyPr anchor="ctr">
            <a:normAutofit lnSpcReduction="10000"/>
          </a:bodyPr>
          <a:lstStyle/>
          <a:p>
            <a:r>
              <a:rPr lang="en-US" sz="1600" dirty="0">
                <a:effectLst>
                  <a:outerShdw blurRad="38100" dist="38100" dir="2700000" algn="tl">
                    <a:srgbClr val="000000">
                      <a:alpha val="43137"/>
                    </a:srgbClr>
                  </a:outerShdw>
                </a:effectLst>
              </a:rPr>
              <a:t>Creation of new column that contains cleaned scripts</a:t>
            </a:r>
          </a:p>
          <a:p>
            <a:r>
              <a:rPr lang="en-US" sz="1600" dirty="0">
                <a:effectLst>
                  <a:outerShdw blurRad="38100" dist="38100" dir="2700000" algn="tl">
                    <a:srgbClr val="000000">
                      <a:alpha val="43137"/>
                    </a:srgbClr>
                  </a:outerShdw>
                </a:effectLst>
              </a:rPr>
              <a:t>TF-IDF features are created using a trigram (3 </a:t>
            </a:r>
            <a:r>
              <a:rPr lang="en-US" sz="1600" dirty="0" err="1">
                <a:effectLst>
                  <a:outerShdw blurRad="38100" dist="38100" dir="2700000" algn="tl">
                    <a:srgbClr val="000000">
                      <a:alpha val="43137"/>
                    </a:srgbClr>
                  </a:outerShdw>
                </a:effectLst>
              </a:rPr>
              <a:t>ngram</a:t>
            </a:r>
            <a:r>
              <a:rPr lang="en-US" sz="1600" dirty="0">
                <a:effectLst>
                  <a:outerShdw blurRad="38100" dist="38100" dir="2700000" algn="tl">
                    <a:srgbClr val="000000">
                      <a:alpha val="43137"/>
                    </a:srgbClr>
                  </a:outerShdw>
                </a:effectLst>
              </a:rPr>
              <a:t>) approach with a vocabulary size of 10,000</a:t>
            </a:r>
          </a:p>
          <a:p>
            <a:r>
              <a:rPr lang="en-US" sz="1600" dirty="0">
                <a:effectLst>
                  <a:outerShdw blurRad="38100" dist="38100" dir="2700000" algn="tl">
                    <a:srgbClr val="000000">
                      <a:alpha val="43137"/>
                    </a:srgbClr>
                  </a:outerShdw>
                </a:effectLst>
              </a:rPr>
              <a:t>Using  </a:t>
            </a:r>
            <a:r>
              <a:rPr lang="en-US" sz="1600" dirty="0" err="1">
                <a:effectLst>
                  <a:outerShdw blurRad="38100" dist="38100" dir="2700000" algn="tl">
                    <a:srgbClr val="000000">
                      <a:alpha val="43137"/>
                    </a:srgbClr>
                  </a:outerShdw>
                </a:effectLst>
              </a:rPr>
              <a:t>SelectKBest</a:t>
            </a:r>
            <a:r>
              <a:rPr lang="en-US" sz="1600" dirty="0">
                <a:effectLst>
                  <a:outerShdw blurRad="38100" dist="38100" dir="2700000" algn="tl">
                    <a:srgbClr val="000000">
                      <a:alpha val="43137"/>
                    </a:srgbClr>
                  </a:outerShdw>
                </a:effectLst>
              </a:rPr>
              <a:t>  to reduce the dimensionality of the feature space by selecting the top 1,000 most informative features</a:t>
            </a:r>
          </a:p>
          <a:p>
            <a:r>
              <a:rPr lang="en-US" sz="1600" dirty="0">
                <a:effectLst>
                  <a:outerShdw blurRad="38100" dist="38100" dir="2700000" algn="tl">
                    <a:srgbClr val="000000">
                      <a:alpha val="43137"/>
                    </a:srgbClr>
                  </a:outerShdw>
                </a:effectLst>
              </a:rPr>
              <a:t>Features extracted from the ’cleaned script’ including Text length, Function count, Numeric literal count, Has error handling, Has obfuscation indicators, Has suspicious words</a:t>
            </a:r>
          </a:p>
          <a:p>
            <a:r>
              <a:rPr lang="en-US" sz="1600" dirty="0">
                <a:effectLst>
                  <a:outerShdw blurRad="38100" dist="38100" dir="2700000" algn="tl">
                    <a:srgbClr val="000000">
                      <a:alpha val="43137"/>
                    </a:srgbClr>
                  </a:outerShdw>
                </a:effectLst>
              </a:rPr>
              <a:t>Features extracted from the original script encompass: Entropy, Punctuation count, Longest string length, String literal count, Has URLs or IPs</a:t>
            </a:r>
          </a:p>
        </p:txBody>
      </p:sp>
    </p:spTree>
    <p:extLst>
      <p:ext uri="{BB962C8B-B14F-4D97-AF65-F5344CB8AC3E}">
        <p14:creationId xmlns:p14="http://schemas.microsoft.com/office/powerpoint/2010/main" val="2967276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68" name="Rectangle 206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PowerShell threats surge: 95.4 percent of analyzed scripts were malicious -  IT Security Guru">
            <a:extLst>
              <a:ext uri="{FF2B5EF4-FFF2-40B4-BE49-F238E27FC236}">
                <a16:creationId xmlns:a16="http://schemas.microsoft.com/office/drawing/2014/main" id="{BFB0C118-63E6-5FDF-78E2-5A20520B8F8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302" r="15199"/>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2069" name="Rectangle 206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736FC81-FCA0-7C8B-68D3-AA65E9AC3B9C}"/>
              </a:ext>
            </a:extLst>
          </p:cNvPr>
          <p:cNvSpPr>
            <a:spLocks noGrp="1"/>
          </p:cNvSpPr>
          <p:nvPr>
            <p:ph type="title"/>
          </p:nvPr>
        </p:nvSpPr>
        <p:spPr>
          <a:xfrm>
            <a:off x="6781802" y="365125"/>
            <a:ext cx="3822189" cy="1899912"/>
          </a:xfrm>
        </p:spPr>
        <p:txBody>
          <a:bodyPr>
            <a:normAutofit/>
          </a:bodyPr>
          <a:lstStyle/>
          <a:p>
            <a:r>
              <a:rPr lang="en-US" sz="4000" dirty="0"/>
              <a:t>Data Exploration</a:t>
            </a:r>
          </a:p>
        </p:txBody>
      </p:sp>
      <p:sp>
        <p:nvSpPr>
          <p:cNvPr id="3" name="Content Placeholder 2">
            <a:extLst>
              <a:ext uri="{FF2B5EF4-FFF2-40B4-BE49-F238E27FC236}">
                <a16:creationId xmlns:a16="http://schemas.microsoft.com/office/drawing/2014/main" id="{3C67FE11-2F3C-DD15-516D-8AA0C00BAA56}"/>
              </a:ext>
            </a:extLst>
          </p:cNvPr>
          <p:cNvSpPr>
            <a:spLocks noGrp="1"/>
          </p:cNvSpPr>
          <p:nvPr>
            <p:ph idx="1"/>
          </p:nvPr>
        </p:nvSpPr>
        <p:spPr>
          <a:xfrm>
            <a:off x="6841475" y="1729648"/>
            <a:ext cx="5001657" cy="4858439"/>
          </a:xfrm>
        </p:spPr>
        <p:txBody>
          <a:bodyPr>
            <a:normAutofit/>
          </a:bodyPr>
          <a:lstStyle/>
          <a:p>
            <a:r>
              <a:rPr lang="en-US" sz="1800" dirty="0">
                <a:effectLst/>
                <a:latin typeface="Segoe UI" panose="020B0502040204020203" pitchFamily="34" charset="0"/>
              </a:rPr>
              <a:t>identifying patterns</a:t>
            </a:r>
          </a:p>
          <a:p>
            <a:r>
              <a:rPr lang="en-US" sz="1800" dirty="0">
                <a:effectLst/>
                <a:latin typeface="Segoe UI" panose="020B0502040204020203" pitchFamily="34" charset="0"/>
              </a:rPr>
              <a:t>anomalous behavior</a:t>
            </a:r>
          </a:p>
          <a:p>
            <a:r>
              <a:rPr lang="en-US" sz="1800" dirty="0">
                <a:effectLst/>
                <a:latin typeface="Segoe UI" panose="020B0502040204020203" pitchFamily="34" charset="0"/>
              </a:rPr>
              <a:t>correlations</a:t>
            </a:r>
          </a:p>
          <a:p>
            <a:r>
              <a:rPr lang="en-US" sz="1800" dirty="0">
                <a:effectLst/>
                <a:latin typeface="Segoe UI" panose="020B0502040204020203" pitchFamily="34" charset="0"/>
              </a:rPr>
              <a:t>Notably, in the mixed model, we observed that 6,213 scripts contained suspicious words, suggesting their presence even within benign scripts. </a:t>
            </a:r>
          </a:p>
          <a:p>
            <a:r>
              <a:rPr lang="en-US" sz="1800" dirty="0">
                <a:effectLst/>
                <a:latin typeface="Segoe UI" panose="020B0502040204020203" pitchFamily="34" charset="0"/>
              </a:rPr>
              <a:t>Additionally, we detected outliers within the dataset. To mitigate their potential impact on model learning, we systematically removed them</a:t>
            </a:r>
          </a:p>
        </p:txBody>
      </p:sp>
    </p:spTree>
    <p:extLst>
      <p:ext uri="{BB962C8B-B14F-4D97-AF65-F5344CB8AC3E}">
        <p14:creationId xmlns:p14="http://schemas.microsoft.com/office/powerpoint/2010/main" val="1487767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80A5A4DE-488A-FF0B-0542-364952E79836}"/>
              </a:ext>
            </a:extLst>
          </p:cNvPr>
          <p:cNvPicPr>
            <a:picLocks noChangeAspect="1"/>
          </p:cNvPicPr>
          <p:nvPr/>
        </p:nvPicPr>
        <p:blipFill rotWithShape="1">
          <a:blip r:embed="rId2">
            <a:alphaModFix amt="60000"/>
          </a:blip>
          <a:src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D5EB98AC-0EDC-F427-62F7-A64A21E9E460}"/>
              </a:ext>
            </a:extLst>
          </p:cNvPr>
          <p:cNvSpPr>
            <a:spLocks noGrp="1"/>
          </p:cNvSpPr>
          <p:nvPr>
            <p:ph type="title"/>
          </p:nvPr>
        </p:nvSpPr>
        <p:spPr>
          <a:xfrm>
            <a:off x="2022413" y="1"/>
            <a:ext cx="8144123" cy="1106424"/>
          </a:xfrm>
        </p:spPr>
        <p:txBody>
          <a:bodyPr>
            <a:normAutofit/>
          </a:bodyPr>
          <a:lstStyle/>
          <a:p>
            <a:pPr algn="ctr"/>
            <a:r>
              <a:rPr lang="en-US" sz="4400" dirty="0">
                <a:solidFill>
                  <a:srgbClr val="FFFFFF"/>
                </a:solidFill>
              </a:rPr>
              <a:t>Cross-</a:t>
            </a:r>
            <a:r>
              <a:rPr lang="en-US" dirty="0">
                <a:solidFill>
                  <a:srgbClr val="FFFFFF"/>
                </a:solidFill>
              </a:rPr>
              <a:t>C</a:t>
            </a:r>
            <a:r>
              <a:rPr lang="en-US" sz="4400" dirty="0">
                <a:solidFill>
                  <a:srgbClr val="FFFFFF"/>
                </a:solidFill>
              </a:rPr>
              <a:t>orrelation</a:t>
            </a:r>
            <a:endParaRPr lang="en-US" dirty="0">
              <a:solidFill>
                <a:srgbClr val="FFFFFF"/>
              </a:solidFill>
            </a:endParaRPr>
          </a:p>
        </p:txBody>
      </p:sp>
      <p:pic>
        <p:nvPicPr>
          <p:cNvPr id="8" name="Picture 7">
            <a:extLst>
              <a:ext uri="{FF2B5EF4-FFF2-40B4-BE49-F238E27FC236}">
                <a16:creationId xmlns:a16="http://schemas.microsoft.com/office/drawing/2014/main" id="{013BB66F-2BF1-9BCB-76C5-7458F4E2B6D4}"/>
              </a:ext>
            </a:extLst>
          </p:cNvPr>
          <p:cNvPicPr>
            <a:picLocks noChangeAspect="1"/>
          </p:cNvPicPr>
          <p:nvPr/>
        </p:nvPicPr>
        <p:blipFill>
          <a:blip r:embed="rId3"/>
          <a:stretch>
            <a:fillRect/>
          </a:stretch>
        </p:blipFill>
        <p:spPr>
          <a:xfrm>
            <a:off x="240440" y="2178811"/>
            <a:ext cx="11708070" cy="4166906"/>
          </a:xfrm>
          <a:prstGeom prst="rect">
            <a:avLst/>
          </a:prstGeom>
        </p:spPr>
      </p:pic>
      <p:sp>
        <p:nvSpPr>
          <p:cNvPr id="5" name="TextBox 4">
            <a:extLst>
              <a:ext uri="{FF2B5EF4-FFF2-40B4-BE49-F238E27FC236}">
                <a16:creationId xmlns:a16="http://schemas.microsoft.com/office/drawing/2014/main" id="{D38CB3E7-2871-B70E-4491-D4E567B32CA6}"/>
              </a:ext>
            </a:extLst>
          </p:cNvPr>
          <p:cNvSpPr txBox="1"/>
          <p:nvPr/>
        </p:nvSpPr>
        <p:spPr>
          <a:xfrm>
            <a:off x="882394" y="1204864"/>
            <a:ext cx="10424160" cy="461665"/>
          </a:xfrm>
          <a:prstGeom prst="rect">
            <a:avLst/>
          </a:prstGeom>
          <a:noFill/>
        </p:spPr>
        <p:txBody>
          <a:bodyPr wrap="square">
            <a:spAutoFit/>
          </a:bodyPr>
          <a:lstStyle/>
          <a:p>
            <a:r>
              <a:rPr lang="en-US" sz="2400" dirty="0">
                <a:effectLst>
                  <a:outerShdw blurRad="38100" dist="38100" dir="2700000" algn="tl">
                    <a:srgbClr val="000000">
                      <a:alpha val="43137"/>
                    </a:srgbClr>
                  </a:outerShdw>
                </a:effectLst>
              </a:rPr>
              <a:t>After removing the outliers,  we can see more correlation between the features</a:t>
            </a:r>
          </a:p>
        </p:txBody>
      </p:sp>
    </p:spTree>
    <p:extLst>
      <p:ext uri="{BB962C8B-B14F-4D97-AF65-F5344CB8AC3E}">
        <p14:creationId xmlns:p14="http://schemas.microsoft.com/office/powerpoint/2010/main" val="1528066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879D3626-3980-BABD-59E6-33C7802BABF6}"/>
              </a:ext>
            </a:extLst>
          </p:cNvPr>
          <p:cNvPicPr>
            <a:picLocks noChangeAspect="1"/>
          </p:cNvPicPr>
          <p:nvPr/>
        </p:nvPicPr>
        <p:blipFill rotWithShape="1">
          <a:blip r:embed="rId2">
            <a:alphaModFix amt="60000"/>
          </a:blip>
          <a:srcRect l="6667"/>
          <a:stretch/>
        </p:blipFill>
        <p:spPr>
          <a:xfrm>
            <a:off x="-1" y="10"/>
            <a:ext cx="12192001" cy="6857990"/>
          </a:xfrm>
          <a:prstGeom prst="rect">
            <a:avLst/>
          </a:prstGeom>
        </p:spPr>
      </p:pic>
      <p:sp>
        <p:nvSpPr>
          <p:cNvPr id="2" name="Title 1">
            <a:extLst>
              <a:ext uri="{FF2B5EF4-FFF2-40B4-BE49-F238E27FC236}">
                <a16:creationId xmlns:a16="http://schemas.microsoft.com/office/drawing/2014/main" id="{3B37F9EC-CEB5-F920-7718-52533A4A7826}"/>
              </a:ext>
            </a:extLst>
          </p:cNvPr>
          <p:cNvSpPr>
            <a:spLocks noGrp="1"/>
          </p:cNvSpPr>
          <p:nvPr>
            <p:ph type="title"/>
          </p:nvPr>
        </p:nvSpPr>
        <p:spPr>
          <a:xfrm>
            <a:off x="1198180" y="27905"/>
            <a:ext cx="9792471" cy="1224823"/>
          </a:xfrm>
        </p:spPr>
        <p:txBody>
          <a:bodyPr>
            <a:normAutofit/>
          </a:bodyPr>
          <a:lstStyle/>
          <a:p>
            <a:pPr algn="ctr"/>
            <a:r>
              <a:rPr lang="en-US" dirty="0"/>
              <a:t>Suspicious-Entropy</a:t>
            </a:r>
          </a:p>
        </p:txBody>
      </p:sp>
      <p:pic>
        <p:nvPicPr>
          <p:cNvPr id="6" name="Picture 5">
            <a:extLst>
              <a:ext uri="{FF2B5EF4-FFF2-40B4-BE49-F238E27FC236}">
                <a16:creationId xmlns:a16="http://schemas.microsoft.com/office/drawing/2014/main" id="{9BF7C389-E3E4-795D-814E-A79F071AAC31}"/>
              </a:ext>
            </a:extLst>
          </p:cNvPr>
          <p:cNvPicPr>
            <a:picLocks noChangeAspect="1"/>
          </p:cNvPicPr>
          <p:nvPr/>
        </p:nvPicPr>
        <p:blipFill>
          <a:blip r:embed="rId3"/>
          <a:stretch>
            <a:fillRect/>
          </a:stretch>
        </p:blipFill>
        <p:spPr>
          <a:xfrm>
            <a:off x="380228" y="2071172"/>
            <a:ext cx="11428376" cy="4472847"/>
          </a:xfrm>
          <a:prstGeom prst="rect">
            <a:avLst/>
          </a:prstGeom>
        </p:spPr>
      </p:pic>
      <p:sp>
        <p:nvSpPr>
          <p:cNvPr id="3" name="TextBox 2">
            <a:extLst>
              <a:ext uri="{FF2B5EF4-FFF2-40B4-BE49-F238E27FC236}">
                <a16:creationId xmlns:a16="http://schemas.microsoft.com/office/drawing/2014/main" id="{8CC356B4-D4AF-E477-FC41-B08A99B5136F}"/>
              </a:ext>
            </a:extLst>
          </p:cNvPr>
          <p:cNvSpPr txBox="1"/>
          <p:nvPr/>
        </p:nvSpPr>
        <p:spPr>
          <a:xfrm>
            <a:off x="1762444" y="1178886"/>
            <a:ext cx="8663942" cy="461665"/>
          </a:xfrm>
          <a:prstGeom prst="rect">
            <a:avLst/>
          </a:prstGeom>
          <a:noFill/>
        </p:spPr>
        <p:txBody>
          <a:bodyPr wrap="square">
            <a:spAutoFit/>
          </a:bodyPr>
          <a:lstStyle/>
          <a:p>
            <a:r>
              <a:rPr lang="en-US" sz="2400" dirty="0">
                <a:effectLst>
                  <a:outerShdw blurRad="38100" dist="38100" dir="2700000" algn="tl">
                    <a:srgbClr val="000000">
                      <a:alpha val="43137"/>
                    </a:srgbClr>
                  </a:outerShdw>
                </a:effectLst>
              </a:rPr>
              <a:t>Based on the cross-correlation, we checked the following graphs</a:t>
            </a:r>
          </a:p>
        </p:txBody>
      </p:sp>
    </p:spTree>
    <p:extLst>
      <p:ext uri="{BB962C8B-B14F-4D97-AF65-F5344CB8AC3E}">
        <p14:creationId xmlns:p14="http://schemas.microsoft.com/office/powerpoint/2010/main" val="117045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879D3626-3980-BABD-59E6-33C7802BABF6}"/>
              </a:ext>
            </a:extLst>
          </p:cNvPr>
          <p:cNvPicPr>
            <a:picLocks noChangeAspect="1"/>
          </p:cNvPicPr>
          <p:nvPr/>
        </p:nvPicPr>
        <p:blipFill rotWithShape="1">
          <a:blip r:embed="rId2">
            <a:alphaModFix amt="60000"/>
          </a:blip>
          <a:srcRect l="6667"/>
          <a:stretch/>
        </p:blipFill>
        <p:spPr>
          <a:xfrm>
            <a:off x="-1" y="10"/>
            <a:ext cx="12192001" cy="6857990"/>
          </a:xfrm>
          <a:prstGeom prst="rect">
            <a:avLst/>
          </a:prstGeom>
        </p:spPr>
      </p:pic>
      <p:sp>
        <p:nvSpPr>
          <p:cNvPr id="2" name="Title 1">
            <a:extLst>
              <a:ext uri="{FF2B5EF4-FFF2-40B4-BE49-F238E27FC236}">
                <a16:creationId xmlns:a16="http://schemas.microsoft.com/office/drawing/2014/main" id="{3B37F9EC-CEB5-F920-7718-52533A4A7826}"/>
              </a:ext>
            </a:extLst>
          </p:cNvPr>
          <p:cNvSpPr>
            <a:spLocks noGrp="1"/>
          </p:cNvSpPr>
          <p:nvPr>
            <p:ph type="title"/>
          </p:nvPr>
        </p:nvSpPr>
        <p:spPr>
          <a:xfrm>
            <a:off x="1198240" y="-2"/>
            <a:ext cx="9792471" cy="2057037"/>
          </a:xfrm>
        </p:spPr>
        <p:txBody>
          <a:bodyPr>
            <a:normAutofit/>
          </a:bodyPr>
          <a:lstStyle/>
          <a:p>
            <a:pPr algn="ctr"/>
            <a:r>
              <a:rPr lang="en-US" dirty="0"/>
              <a:t>Suspicious-Label</a:t>
            </a:r>
          </a:p>
        </p:txBody>
      </p:sp>
      <p:pic>
        <p:nvPicPr>
          <p:cNvPr id="4" name="Picture 3">
            <a:extLst>
              <a:ext uri="{FF2B5EF4-FFF2-40B4-BE49-F238E27FC236}">
                <a16:creationId xmlns:a16="http://schemas.microsoft.com/office/drawing/2014/main" id="{7848ACF6-13E2-54F6-B2FB-F2E4F1143A6C}"/>
              </a:ext>
            </a:extLst>
          </p:cNvPr>
          <p:cNvPicPr>
            <a:picLocks noChangeAspect="1"/>
          </p:cNvPicPr>
          <p:nvPr/>
        </p:nvPicPr>
        <p:blipFill>
          <a:blip r:embed="rId3"/>
          <a:stretch>
            <a:fillRect/>
          </a:stretch>
        </p:blipFill>
        <p:spPr>
          <a:xfrm>
            <a:off x="320023" y="1863900"/>
            <a:ext cx="11551953" cy="4572227"/>
          </a:xfrm>
          <a:prstGeom prst="rect">
            <a:avLst/>
          </a:prstGeom>
        </p:spPr>
      </p:pic>
    </p:spTree>
    <p:extLst>
      <p:ext uri="{BB962C8B-B14F-4D97-AF65-F5344CB8AC3E}">
        <p14:creationId xmlns:p14="http://schemas.microsoft.com/office/powerpoint/2010/main" val="2494353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Content Placeholder 4">
            <a:extLst>
              <a:ext uri="{FF2B5EF4-FFF2-40B4-BE49-F238E27FC236}">
                <a16:creationId xmlns:a16="http://schemas.microsoft.com/office/drawing/2014/main" id="{879D3626-3980-BABD-59E6-33C7802BABF6}"/>
              </a:ext>
            </a:extLst>
          </p:cNvPr>
          <p:cNvPicPr>
            <a:picLocks noChangeAspect="1"/>
          </p:cNvPicPr>
          <p:nvPr/>
        </p:nvPicPr>
        <p:blipFill rotWithShape="1">
          <a:blip r:embed="rId2">
            <a:alphaModFix amt="60000"/>
          </a:blip>
          <a:srcRect l="6667"/>
          <a:stretch/>
        </p:blipFill>
        <p:spPr>
          <a:xfrm>
            <a:off x="-1" y="10"/>
            <a:ext cx="12192001" cy="6857990"/>
          </a:xfrm>
          <a:prstGeom prst="rect">
            <a:avLst/>
          </a:prstGeom>
        </p:spPr>
      </p:pic>
      <p:sp>
        <p:nvSpPr>
          <p:cNvPr id="2" name="Title 1">
            <a:extLst>
              <a:ext uri="{FF2B5EF4-FFF2-40B4-BE49-F238E27FC236}">
                <a16:creationId xmlns:a16="http://schemas.microsoft.com/office/drawing/2014/main" id="{3B37F9EC-CEB5-F920-7718-52533A4A7826}"/>
              </a:ext>
            </a:extLst>
          </p:cNvPr>
          <p:cNvSpPr>
            <a:spLocks noGrp="1"/>
          </p:cNvSpPr>
          <p:nvPr>
            <p:ph type="title"/>
          </p:nvPr>
        </p:nvSpPr>
        <p:spPr>
          <a:xfrm>
            <a:off x="1198240" y="0"/>
            <a:ext cx="9792471" cy="2112907"/>
          </a:xfrm>
        </p:spPr>
        <p:txBody>
          <a:bodyPr>
            <a:normAutofit/>
          </a:bodyPr>
          <a:lstStyle/>
          <a:p>
            <a:pPr algn="ctr"/>
            <a:r>
              <a:rPr lang="en-US" dirty="0"/>
              <a:t>Label-Entropy</a:t>
            </a:r>
          </a:p>
        </p:txBody>
      </p:sp>
      <p:pic>
        <p:nvPicPr>
          <p:cNvPr id="6" name="Picture 5">
            <a:extLst>
              <a:ext uri="{FF2B5EF4-FFF2-40B4-BE49-F238E27FC236}">
                <a16:creationId xmlns:a16="http://schemas.microsoft.com/office/drawing/2014/main" id="{EE5660AE-CDB7-2631-39B0-ED30446BEC89}"/>
              </a:ext>
            </a:extLst>
          </p:cNvPr>
          <p:cNvPicPr>
            <a:picLocks noChangeAspect="1"/>
          </p:cNvPicPr>
          <p:nvPr/>
        </p:nvPicPr>
        <p:blipFill>
          <a:blip r:embed="rId3"/>
          <a:stretch>
            <a:fillRect/>
          </a:stretch>
        </p:blipFill>
        <p:spPr>
          <a:xfrm>
            <a:off x="353440" y="2112908"/>
            <a:ext cx="11485119" cy="4431111"/>
          </a:xfrm>
          <a:prstGeom prst="rect">
            <a:avLst/>
          </a:prstGeom>
        </p:spPr>
      </p:pic>
    </p:spTree>
    <p:extLst>
      <p:ext uri="{BB962C8B-B14F-4D97-AF65-F5344CB8AC3E}">
        <p14:creationId xmlns:p14="http://schemas.microsoft.com/office/powerpoint/2010/main" val="1339851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489</TotalTime>
  <Words>584</Words>
  <Application>Microsoft Office PowerPoint</Application>
  <PresentationFormat>Widescreen</PresentationFormat>
  <Paragraphs>54</Paragraphs>
  <Slides>19</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7" baseType="lpstr">
      <vt:lpstr>-apple-system</vt:lpstr>
      <vt:lpstr>Aptos</vt:lpstr>
      <vt:lpstr>Aptos Display</vt:lpstr>
      <vt:lpstr>Arial</vt:lpstr>
      <vt:lpstr>Calibri</vt:lpstr>
      <vt:lpstr>Segoe UI</vt:lpstr>
      <vt:lpstr>Office Theme</vt:lpstr>
      <vt:lpstr>Microsoft PowerPoint Presentation</vt:lpstr>
      <vt:lpstr>PowerShell Scripts Classification</vt:lpstr>
      <vt:lpstr>The problem we solved is classification of PowerShell scripts</vt:lpstr>
      <vt:lpstr>PowerPoint Presentation</vt:lpstr>
      <vt:lpstr>Evaluation</vt:lpstr>
      <vt:lpstr>Data Exploration</vt:lpstr>
      <vt:lpstr>Cross-Correlation</vt:lpstr>
      <vt:lpstr>Suspicious-Entropy</vt:lpstr>
      <vt:lpstr>Suspicious-Label</vt:lpstr>
      <vt:lpstr>Label-Entropy</vt:lpstr>
      <vt:lpstr>Training (Models)</vt:lpstr>
      <vt:lpstr>Confusion Matrix of the Final Model</vt:lpstr>
      <vt:lpstr>ROC Curve of the Final Model</vt:lpstr>
      <vt:lpstr>Strongest Model - </vt:lpstr>
      <vt:lpstr>Strongest Model - </vt:lpstr>
      <vt:lpstr>Reducing Mistakes Process </vt:lpstr>
      <vt:lpstr>Choosing the final model </vt:lpstr>
      <vt:lpstr>Demo</vt:lpstr>
      <vt:lpstr>Future Work</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MACRO Classification</dc:title>
  <dc:creator>Dana Zorohov</dc:creator>
  <cp:lastModifiedBy>טליה סעדה</cp:lastModifiedBy>
  <cp:revision>12</cp:revision>
  <dcterms:created xsi:type="dcterms:W3CDTF">2024-02-04T07:18:07Z</dcterms:created>
  <dcterms:modified xsi:type="dcterms:W3CDTF">2024-02-29T13:56:42Z</dcterms:modified>
</cp:coreProperties>
</file>

<file path=docProps/thumbnail.jpeg>
</file>